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9" r:id="rId5"/>
    <p:sldId id="306" r:id="rId6"/>
    <p:sldId id="295" r:id="rId7"/>
    <p:sldId id="292" r:id="rId8"/>
    <p:sldId id="311" r:id="rId9"/>
    <p:sldId id="296" r:id="rId10"/>
    <p:sldId id="297" r:id="rId11"/>
    <p:sldId id="287" r:id="rId12"/>
    <p:sldId id="288" r:id="rId13"/>
    <p:sldId id="310" r:id="rId14"/>
    <p:sldId id="260" r:id="rId15"/>
    <p:sldId id="268" r:id="rId16"/>
    <p:sldId id="304" r:id="rId17"/>
    <p:sldId id="305" r:id="rId1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94524" autoAdjust="0"/>
  </p:normalViewPr>
  <p:slideViewPr>
    <p:cSldViewPr snapToGrid="0">
      <p:cViewPr varScale="1">
        <p:scale>
          <a:sx n="150" d="100"/>
          <a:sy n="150" d="100"/>
        </p:scale>
        <p:origin x="2052" y="126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Sheet1!$B$2:$B$5</c:f>
              <c:numCache>
                <c:formatCode>#\ ##0\ "zł"</c:formatCode>
                <c:ptCount val="4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89-4D74-BF0D-F67388E11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overlap val="-3"/>
        <c:axId val="694597680"/>
        <c:axId val="694598992"/>
      </c:barChart>
      <c:catAx>
        <c:axId val="69459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pl-PL"/>
          </a:p>
        </c:txPr>
        <c:crossAx val="694598992"/>
        <c:crosses val="autoZero"/>
        <c:auto val="1"/>
        <c:lblAlgn val="ctr"/>
        <c:lblOffset val="100"/>
        <c:noMultiLvlLbl val="0"/>
      </c:catAx>
      <c:valAx>
        <c:axId val="694598992"/>
        <c:scaling>
          <c:orientation val="minMax"/>
          <c:max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pl-PL"/>
          </a:p>
        </c:txPr>
        <c:crossAx val="69459768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2B9E2-53F0-4ADC-8E46-38B22EBC2A5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3_2" csCatId="accent3" phldr="1"/>
      <dgm:spPr/>
      <dgm:t>
        <a:bodyPr rtlCol="0"/>
        <a:lstStyle/>
        <a:p>
          <a:pPr rtl="0"/>
          <a:endParaRPr lang="en-US"/>
        </a:p>
      </dgm:t>
    </dgm:pt>
    <dgm:pt modelId="{C4879951-FE2E-4A07-B5B1-1E2CB2DCE9C2}">
      <dgm:prSet phldrT="[Text]" phldr="0" custT="1"/>
      <dgm:spPr>
        <a:ln>
          <a:noFill/>
        </a:ln>
      </dgm:spPr>
      <dgm:t>
        <a:bodyPr tIns="365760" rtlCol="0"/>
        <a:lstStyle/>
        <a:p>
          <a:pPr rtl="0"/>
          <a:r>
            <a:rPr lang="pl-PL" sz="1800" noProof="0" dirty="0">
              <a:solidFill>
                <a:schemeClr val="tx1"/>
              </a:solidFill>
              <a:latin typeface="+mj-lt"/>
            </a:rPr>
            <a:t>Taylor Phillips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ds. marketingu</a:t>
          </a:r>
        </a:p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519E7D13-95C2-4D5E-AC29-F9E5914B294F}" type="parTrans" cxnId="{067FC511-E1FD-4152-830C-FDF481AFF5D1}">
      <dgm:prSet/>
      <dgm:spPr/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3919F06D-0E72-4383-B054-A6492C43359A}" type="sibTrans" cxnId="{067FC511-E1FD-4152-830C-FDF481AFF5D1}">
      <dgm:prSet/>
      <dgm:spPr/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E90122EF-7E6F-4A23-968F-90A0DB380749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>
              <a:solidFill>
                <a:schemeClr val="tx1"/>
              </a:solidFill>
              <a:latin typeface="+mj-lt"/>
            </a:rPr>
            <a:t>Felix Henderson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projektu</a:t>
          </a:r>
        </a:p>
      </dgm:t>
    </dgm:pt>
    <dgm:pt modelId="{73A6102F-EFA3-4A37-8094-920B60E95634}" type="parTrans" cxnId="{E5C7F86B-4F82-4021-95F2-C28DAC403C0A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3502DD61-DB08-4893-BB39-096F5EDFDB7E}" type="sibTrans" cxnId="{E5C7F86B-4F82-4021-95F2-C28DAC403C0A}">
      <dgm:prSet/>
      <dgm:spPr/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5BBD6C54-EA37-4028-8E8B-C0CA75EB14B2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>
              <a:solidFill>
                <a:schemeClr val="tx1"/>
              </a:solidFill>
              <a:latin typeface="+mj-lt"/>
            </a:rPr>
            <a:t>Isabel Garcia</a:t>
          </a:r>
        </a:p>
        <a:p>
          <a:pPr rtl="0"/>
          <a:r>
            <a:rPr lang="pl-PL" sz="1200" noProof="0" dirty="0" err="1">
              <a:solidFill>
                <a:schemeClr val="tx1"/>
              </a:solidFill>
              <a:latin typeface="Calibri Light" panose="020F0302020204030204" pitchFamily="34" charset="0"/>
            </a:rPr>
            <a:t>Copywriter</a:t>
          </a:r>
          <a:endParaRPr lang="pl-PL" sz="1200" noProof="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E36E28FD-55F3-4E9E-BCCC-095CCE190254}" type="parTrans" cxnId="{FA053703-CC7B-47CC-899E-68A18A6E3CB7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D3B11109-6CE1-47F1-B424-65985E61CFCD}" type="sibTrans" cxnId="{FA053703-CC7B-47CC-899E-68A18A6E3CB7}">
      <dgm:prSet/>
      <dgm:spPr/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3EFF81BA-1920-438E-9DBD-E463C3BD71DF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 err="1">
              <a:solidFill>
                <a:schemeClr val="tx1"/>
              </a:solidFill>
              <a:latin typeface="+mj-lt"/>
            </a:rPr>
            <a:t>Natasha</a:t>
          </a:r>
          <a:r>
            <a:rPr lang="pl-PL" sz="1800" noProof="0" dirty="0">
              <a:solidFill>
                <a:schemeClr val="tx1"/>
              </a:solidFill>
              <a:latin typeface="+mj-lt"/>
            </a:rPr>
            <a:t> Jones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Kadry</a:t>
          </a:r>
        </a:p>
      </dgm:t>
    </dgm:pt>
    <dgm:pt modelId="{183DC87C-F226-46F2-B3DE-16B83B4C90FF}" type="parTrans" cxnId="{8E4386B7-6086-4529-B9B7-BD5B078DD933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B0511FD6-6AC9-4013-9B60-6232DA58E765}" type="sibTrans" cxnId="{8E4386B7-6086-4529-B9B7-BD5B078DD933}">
      <dgm:prSet/>
      <dgm:spPr/>
      <dgm:t>
        <a:bodyPr rtlCol="0"/>
        <a:lstStyle/>
        <a:p>
          <a:pPr rtl="0"/>
          <a:endParaRPr lang="pl-PL" sz="1800" noProof="0" dirty="0">
            <a:solidFill>
              <a:schemeClr val="tx1"/>
            </a:solidFill>
            <a:latin typeface="+mj-lt"/>
          </a:endParaRPr>
        </a:p>
      </dgm:t>
    </dgm:pt>
    <dgm:pt modelId="{31A26779-B355-432C-9E48-46E69AA863DB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 err="1">
              <a:solidFill>
                <a:schemeClr val="tx1"/>
              </a:solidFill>
              <a:latin typeface="+mj-lt"/>
            </a:rPr>
            <a:t>Kiana</a:t>
          </a:r>
          <a:r>
            <a:rPr lang="pl-PL" sz="1800" noProof="0" dirty="0">
              <a:solidFill>
                <a:schemeClr val="tx1"/>
              </a:solidFill>
              <a:latin typeface="+mj-lt"/>
            </a:rPr>
            <a:t> Anderson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biura</a:t>
          </a:r>
        </a:p>
      </dgm:t>
    </dgm:pt>
    <dgm:pt modelId="{62A8C1DC-BBF2-4B56-B1F8-F80E66CD17C0}" type="parTrans" cxnId="{A2D9EE1D-FBA4-48C0-A96E-7E1A4824DEE5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noProof="0" dirty="0"/>
        </a:p>
      </dgm:t>
    </dgm:pt>
    <dgm:pt modelId="{DAE66C87-98C6-40E7-9CC5-56DC7BEE7E8D}" type="sibTrans" cxnId="{A2D9EE1D-FBA4-48C0-A96E-7E1A4824DEE5}">
      <dgm:prSet/>
      <dgm:spPr/>
      <dgm:t>
        <a:bodyPr rtlCol="0"/>
        <a:lstStyle/>
        <a:p>
          <a:pPr rtl="0"/>
          <a:endParaRPr lang="pl-PL" noProof="0" dirty="0"/>
        </a:p>
      </dgm:t>
    </dgm:pt>
    <dgm:pt modelId="{6D4A829C-EEB0-4546-BD7F-B032B422BD68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>
              <a:solidFill>
                <a:schemeClr val="tx1"/>
              </a:solidFill>
              <a:latin typeface="+mj-lt"/>
            </a:rPr>
            <a:t>Tyler Stein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Stażysta</a:t>
          </a:r>
        </a:p>
      </dgm:t>
    </dgm:pt>
    <dgm:pt modelId="{1649D13A-0B50-434C-9CE2-E08A61DB2DE4}" type="parTrans" cxnId="{25ECF3BC-699B-4B8B-87E6-7E14795E09AF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noProof="0" dirty="0"/>
        </a:p>
      </dgm:t>
    </dgm:pt>
    <dgm:pt modelId="{1D06CB02-4C96-4038-93FF-9AAA248E0C84}" type="sibTrans" cxnId="{25ECF3BC-699B-4B8B-87E6-7E14795E09AF}">
      <dgm:prSet/>
      <dgm:spPr/>
      <dgm:t>
        <a:bodyPr rtlCol="0"/>
        <a:lstStyle/>
        <a:p>
          <a:pPr rtl="0"/>
          <a:endParaRPr lang="pl-PL" noProof="0" dirty="0"/>
        </a:p>
      </dgm:t>
    </dgm:pt>
    <dgm:pt modelId="{CA2FEC29-3EF7-4280-BECF-2C08F73E55B7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pl-PL" sz="1800" noProof="0" dirty="0">
              <a:solidFill>
                <a:schemeClr val="tx1"/>
              </a:solidFill>
              <a:latin typeface="+mj-lt"/>
            </a:rPr>
            <a:t>Jordan Mitchell</a:t>
          </a:r>
        </a:p>
        <a:p>
          <a:pPr rtl="0"/>
          <a:r>
            <a:rPr lang="pl-PL" sz="1200" noProof="0" dirty="0">
              <a:solidFill>
                <a:schemeClr val="tx1"/>
              </a:solidFill>
              <a:latin typeface="Calibri Light" panose="020F0302020204030204" pitchFamily="34" charset="0"/>
            </a:rPr>
            <a:t>Młodszy projektant</a:t>
          </a:r>
        </a:p>
      </dgm:t>
    </dgm:pt>
    <dgm:pt modelId="{8619BB96-EEDD-4685-83E0-2B452A4CEFBD}" type="parTrans" cxnId="{DF3CCC31-8411-41DA-8D90-F44DCB2F63CC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pl-PL" noProof="0" dirty="0"/>
        </a:p>
      </dgm:t>
    </dgm:pt>
    <dgm:pt modelId="{699D8503-5DD3-4E17-B80F-4006F881D9F3}" type="sibTrans" cxnId="{DF3CCC31-8411-41DA-8D90-F44DCB2F63CC}">
      <dgm:prSet/>
      <dgm:spPr/>
      <dgm:t>
        <a:bodyPr rtlCol="0"/>
        <a:lstStyle/>
        <a:p>
          <a:pPr rtl="0"/>
          <a:endParaRPr lang="pl-PL" noProof="0" dirty="0"/>
        </a:p>
      </dgm:t>
    </dgm:pt>
    <dgm:pt modelId="{39203E46-87DB-4380-BB72-399C63E67D51}" type="pres">
      <dgm:prSet presAssocID="{CBA2B9E2-53F0-4ADC-8E46-38B22EBC2A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B0E2F0-5BF7-4CF4-8813-52E7D8FCE17D}" type="pres">
      <dgm:prSet presAssocID="{C4879951-FE2E-4A07-B5B1-1E2CB2DCE9C2}" presName="hierRoot1" presStyleCnt="0">
        <dgm:presLayoutVars>
          <dgm:hierBranch val="init"/>
        </dgm:presLayoutVars>
      </dgm:prSet>
      <dgm:spPr/>
    </dgm:pt>
    <dgm:pt modelId="{68D0F851-AE0E-489C-9295-8F0AFD03C6AF}" type="pres">
      <dgm:prSet presAssocID="{C4879951-FE2E-4A07-B5B1-1E2CB2DCE9C2}" presName="rootComposite1" presStyleCnt="0"/>
      <dgm:spPr/>
    </dgm:pt>
    <dgm:pt modelId="{77A167E2-E1AF-4D5E-9C92-994B1DE28A97}" type="pres">
      <dgm:prSet presAssocID="{C4879951-FE2E-4A07-B5B1-1E2CB2DCE9C2}" presName="rootText1" presStyleLbl="node0" presStyleIdx="0" presStyleCnt="1" custScaleY="99922">
        <dgm:presLayoutVars>
          <dgm:chPref val="3"/>
        </dgm:presLayoutVars>
      </dgm:prSet>
      <dgm:spPr/>
    </dgm:pt>
    <dgm:pt modelId="{B8F92B41-0893-46A8-B126-437873777856}" type="pres">
      <dgm:prSet presAssocID="{C4879951-FE2E-4A07-B5B1-1E2CB2DCE9C2}" presName="rootConnector1" presStyleLbl="node1" presStyleIdx="0" presStyleCnt="0"/>
      <dgm:spPr/>
    </dgm:pt>
    <dgm:pt modelId="{833FB061-7E6E-4CCD-B5C2-ABBD43995FD5}" type="pres">
      <dgm:prSet presAssocID="{C4879951-FE2E-4A07-B5B1-1E2CB2DCE9C2}" presName="hierChild2" presStyleCnt="0"/>
      <dgm:spPr/>
    </dgm:pt>
    <dgm:pt modelId="{64EB3E4B-9DF1-41C2-B537-8771A225FF51}" type="pres">
      <dgm:prSet presAssocID="{73A6102F-EFA3-4A37-8094-920B60E95634}" presName="Name64" presStyleLbl="parChTrans1D2" presStyleIdx="0" presStyleCnt="3"/>
      <dgm:spPr/>
    </dgm:pt>
    <dgm:pt modelId="{4E32F3BB-74F5-475A-9C46-C67DC9CA1071}" type="pres">
      <dgm:prSet presAssocID="{E90122EF-7E6F-4A23-968F-90A0DB380749}" presName="hierRoot2" presStyleCnt="0">
        <dgm:presLayoutVars>
          <dgm:hierBranch val="init"/>
        </dgm:presLayoutVars>
      </dgm:prSet>
      <dgm:spPr/>
    </dgm:pt>
    <dgm:pt modelId="{AA8BD1EC-1741-4F7D-98E0-42B93F1162BE}" type="pres">
      <dgm:prSet presAssocID="{E90122EF-7E6F-4A23-968F-90A0DB380749}" presName="rootComposite" presStyleCnt="0"/>
      <dgm:spPr/>
    </dgm:pt>
    <dgm:pt modelId="{C154D395-FDEC-442D-B1F2-E2C2BC8DA9E8}" type="pres">
      <dgm:prSet presAssocID="{E90122EF-7E6F-4A23-968F-90A0DB380749}" presName="rootText" presStyleLbl="node2" presStyleIdx="0" presStyleCnt="3">
        <dgm:presLayoutVars>
          <dgm:chPref val="3"/>
        </dgm:presLayoutVars>
      </dgm:prSet>
      <dgm:spPr/>
    </dgm:pt>
    <dgm:pt modelId="{C53E4CCC-5480-4B1A-93C8-C3B7D307C322}" type="pres">
      <dgm:prSet presAssocID="{E90122EF-7E6F-4A23-968F-90A0DB380749}" presName="rootConnector" presStyleLbl="node2" presStyleIdx="0" presStyleCnt="3"/>
      <dgm:spPr/>
    </dgm:pt>
    <dgm:pt modelId="{F6DD9BBB-107D-4158-B34A-973A82AEF3F4}" type="pres">
      <dgm:prSet presAssocID="{E90122EF-7E6F-4A23-968F-90A0DB380749}" presName="hierChild4" presStyleCnt="0"/>
      <dgm:spPr/>
    </dgm:pt>
    <dgm:pt modelId="{0E697D12-3BD7-438D-9F15-24413B844181}" type="pres">
      <dgm:prSet presAssocID="{62A8C1DC-BBF2-4B56-B1F8-F80E66CD17C0}" presName="Name64" presStyleLbl="parChTrans1D3" presStyleIdx="0" presStyleCnt="3"/>
      <dgm:spPr/>
    </dgm:pt>
    <dgm:pt modelId="{508F747D-C617-497F-92B9-F15D8A0110B4}" type="pres">
      <dgm:prSet presAssocID="{31A26779-B355-432C-9E48-46E69AA863DB}" presName="hierRoot2" presStyleCnt="0">
        <dgm:presLayoutVars>
          <dgm:hierBranch val="init"/>
        </dgm:presLayoutVars>
      </dgm:prSet>
      <dgm:spPr/>
    </dgm:pt>
    <dgm:pt modelId="{7AF6DC77-0A67-4BCD-96DA-ED56A761137D}" type="pres">
      <dgm:prSet presAssocID="{31A26779-B355-432C-9E48-46E69AA863DB}" presName="rootComposite" presStyleCnt="0"/>
      <dgm:spPr/>
    </dgm:pt>
    <dgm:pt modelId="{52960E96-B766-4CCB-B371-4F2A4432E9B2}" type="pres">
      <dgm:prSet presAssocID="{31A26779-B355-432C-9E48-46E69AA863DB}" presName="rootText" presStyleLbl="node3" presStyleIdx="0" presStyleCnt="3">
        <dgm:presLayoutVars>
          <dgm:chPref val="3"/>
        </dgm:presLayoutVars>
      </dgm:prSet>
      <dgm:spPr/>
    </dgm:pt>
    <dgm:pt modelId="{E13FD76D-5CC3-4477-9AE4-E916D188CDC0}" type="pres">
      <dgm:prSet presAssocID="{31A26779-B355-432C-9E48-46E69AA863DB}" presName="rootConnector" presStyleLbl="node3" presStyleIdx="0" presStyleCnt="3"/>
      <dgm:spPr/>
    </dgm:pt>
    <dgm:pt modelId="{F508CC95-586D-47D8-B423-F1CA51CA7C3C}" type="pres">
      <dgm:prSet presAssocID="{31A26779-B355-432C-9E48-46E69AA863DB}" presName="hierChild4" presStyleCnt="0"/>
      <dgm:spPr/>
    </dgm:pt>
    <dgm:pt modelId="{5AA0B381-EA19-4AD6-9252-B1E625C36C7C}" type="pres">
      <dgm:prSet presAssocID="{31A26779-B355-432C-9E48-46E69AA863DB}" presName="hierChild5" presStyleCnt="0"/>
      <dgm:spPr/>
    </dgm:pt>
    <dgm:pt modelId="{51EC5AF3-F220-4C33-AD72-3E4C8F09FC1B}" type="pres">
      <dgm:prSet presAssocID="{E90122EF-7E6F-4A23-968F-90A0DB380749}" presName="hierChild5" presStyleCnt="0"/>
      <dgm:spPr/>
    </dgm:pt>
    <dgm:pt modelId="{BB2383B8-D7D4-4DC0-A150-E83822D24179}" type="pres">
      <dgm:prSet presAssocID="{E36E28FD-55F3-4E9E-BCCC-095CCE190254}" presName="Name64" presStyleLbl="parChTrans1D2" presStyleIdx="1" presStyleCnt="3"/>
      <dgm:spPr/>
    </dgm:pt>
    <dgm:pt modelId="{1D9937A9-EA7D-47E9-BCE7-4B3D99C329EC}" type="pres">
      <dgm:prSet presAssocID="{5BBD6C54-EA37-4028-8E8B-C0CA75EB14B2}" presName="hierRoot2" presStyleCnt="0">
        <dgm:presLayoutVars>
          <dgm:hierBranch val="init"/>
        </dgm:presLayoutVars>
      </dgm:prSet>
      <dgm:spPr/>
    </dgm:pt>
    <dgm:pt modelId="{F25FB02A-B091-4C87-A967-54506A7ABB2C}" type="pres">
      <dgm:prSet presAssocID="{5BBD6C54-EA37-4028-8E8B-C0CA75EB14B2}" presName="rootComposite" presStyleCnt="0"/>
      <dgm:spPr/>
    </dgm:pt>
    <dgm:pt modelId="{A6FFE2CA-344D-4D7D-8DAD-38B53049765C}" type="pres">
      <dgm:prSet presAssocID="{5BBD6C54-EA37-4028-8E8B-C0CA75EB14B2}" presName="rootText" presStyleLbl="node2" presStyleIdx="1" presStyleCnt="3">
        <dgm:presLayoutVars>
          <dgm:chPref val="3"/>
        </dgm:presLayoutVars>
      </dgm:prSet>
      <dgm:spPr/>
    </dgm:pt>
    <dgm:pt modelId="{A9AE4BFB-97CC-4A68-B0F0-5A5E57EE89C6}" type="pres">
      <dgm:prSet presAssocID="{5BBD6C54-EA37-4028-8E8B-C0CA75EB14B2}" presName="rootConnector" presStyleLbl="node2" presStyleIdx="1" presStyleCnt="3"/>
      <dgm:spPr/>
    </dgm:pt>
    <dgm:pt modelId="{4C6761D1-F0E0-43F1-9DC2-759B517A4B4A}" type="pres">
      <dgm:prSet presAssocID="{5BBD6C54-EA37-4028-8E8B-C0CA75EB14B2}" presName="hierChild4" presStyleCnt="0"/>
      <dgm:spPr/>
    </dgm:pt>
    <dgm:pt modelId="{9C50992F-AF43-4BF8-8E96-838FF85ADB3B}" type="pres">
      <dgm:prSet presAssocID="{1649D13A-0B50-434C-9CE2-E08A61DB2DE4}" presName="Name64" presStyleLbl="parChTrans1D3" presStyleIdx="1" presStyleCnt="3"/>
      <dgm:spPr/>
    </dgm:pt>
    <dgm:pt modelId="{7FE70606-3D86-4820-A63C-EA9415C5B494}" type="pres">
      <dgm:prSet presAssocID="{6D4A829C-EEB0-4546-BD7F-B032B422BD68}" presName="hierRoot2" presStyleCnt="0">
        <dgm:presLayoutVars>
          <dgm:hierBranch val="init"/>
        </dgm:presLayoutVars>
      </dgm:prSet>
      <dgm:spPr/>
    </dgm:pt>
    <dgm:pt modelId="{E4791194-3DF3-4AA2-BBAF-AC2A1A1E6BAD}" type="pres">
      <dgm:prSet presAssocID="{6D4A829C-EEB0-4546-BD7F-B032B422BD68}" presName="rootComposite" presStyleCnt="0"/>
      <dgm:spPr/>
    </dgm:pt>
    <dgm:pt modelId="{93A834D4-31BD-43F7-9F3F-DEB373756B12}" type="pres">
      <dgm:prSet presAssocID="{6D4A829C-EEB0-4546-BD7F-B032B422BD68}" presName="rootText" presStyleLbl="node3" presStyleIdx="1" presStyleCnt="3">
        <dgm:presLayoutVars>
          <dgm:chPref val="3"/>
        </dgm:presLayoutVars>
      </dgm:prSet>
      <dgm:spPr/>
    </dgm:pt>
    <dgm:pt modelId="{7C5A22DA-ED72-42C3-9BF9-6038093C4CF5}" type="pres">
      <dgm:prSet presAssocID="{6D4A829C-EEB0-4546-BD7F-B032B422BD68}" presName="rootConnector" presStyleLbl="node3" presStyleIdx="1" presStyleCnt="3"/>
      <dgm:spPr/>
    </dgm:pt>
    <dgm:pt modelId="{BC766E42-BEEB-46C8-B0C1-DF451318AC17}" type="pres">
      <dgm:prSet presAssocID="{6D4A829C-EEB0-4546-BD7F-B032B422BD68}" presName="hierChild4" presStyleCnt="0"/>
      <dgm:spPr/>
    </dgm:pt>
    <dgm:pt modelId="{C8755E7E-E98F-4432-B28B-28915E0D922F}" type="pres">
      <dgm:prSet presAssocID="{6D4A829C-EEB0-4546-BD7F-B032B422BD68}" presName="hierChild5" presStyleCnt="0"/>
      <dgm:spPr/>
    </dgm:pt>
    <dgm:pt modelId="{1A325B8F-F8F2-4151-9CA7-DB0EF98862B1}" type="pres">
      <dgm:prSet presAssocID="{5BBD6C54-EA37-4028-8E8B-C0CA75EB14B2}" presName="hierChild5" presStyleCnt="0"/>
      <dgm:spPr/>
    </dgm:pt>
    <dgm:pt modelId="{4CDE4160-7704-4D6C-B259-551B88F2DC28}" type="pres">
      <dgm:prSet presAssocID="{183DC87C-F226-46F2-B3DE-16B83B4C90FF}" presName="Name64" presStyleLbl="parChTrans1D2" presStyleIdx="2" presStyleCnt="3"/>
      <dgm:spPr/>
    </dgm:pt>
    <dgm:pt modelId="{F1EEBD36-972D-4776-B6FA-30F146CBE4CC}" type="pres">
      <dgm:prSet presAssocID="{3EFF81BA-1920-438E-9DBD-E463C3BD71DF}" presName="hierRoot2" presStyleCnt="0">
        <dgm:presLayoutVars>
          <dgm:hierBranch val="init"/>
        </dgm:presLayoutVars>
      </dgm:prSet>
      <dgm:spPr/>
    </dgm:pt>
    <dgm:pt modelId="{DAED8373-856D-401F-B6A2-37648315DE07}" type="pres">
      <dgm:prSet presAssocID="{3EFF81BA-1920-438E-9DBD-E463C3BD71DF}" presName="rootComposite" presStyleCnt="0"/>
      <dgm:spPr/>
    </dgm:pt>
    <dgm:pt modelId="{ECEBE82E-8419-43D9-A0C8-65FFBFADF737}" type="pres">
      <dgm:prSet presAssocID="{3EFF81BA-1920-438E-9DBD-E463C3BD71DF}" presName="rootText" presStyleLbl="node2" presStyleIdx="2" presStyleCnt="3">
        <dgm:presLayoutVars>
          <dgm:chPref val="3"/>
        </dgm:presLayoutVars>
      </dgm:prSet>
      <dgm:spPr/>
    </dgm:pt>
    <dgm:pt modelId="{D282EF26-99AE-4228-906A-68CF9CB21486}" type="pres">
      <dgm:prSet presAssocID="{3EFF81BA-1920-438E-9DBD-E463C3BD71DF}" presName="rootConnector" presStyleLbl="node2" presStyleIdx="2" presStyleCnt="3"/>
      <dgm:spPr/>
    </dgm:pt>
    <dgm:pt modelId="{AF335727-BF06-4F91-AC4F-62AA33CE58EF}" type="pres">
      <dgm:prSet presAssocID="{3EFF81BA-1920-438E-9DBD-E463C3BD71DF}" presName="hierChild4" presStyleCnt="0"/>
      <dgm:spPr/>
    </dgm:pt>
    <dgm:pt modelId="{462B98FC-2196-400C-9F38-FB3D1777E05A}" type="pres">
      <dgm:prSet presAssocID="{8619BB96-EEDD-4685-83E0-2B452A4CEFBD}" presName="Name64" presStyleLbl="parChTrans1D3" presStyleIdx="2" presStyleCnt="3"/>
      <dgm:spPr/>
    </dgm:pt>
    <dgm:pt modelId="{B21DA685-F029-4E6D-AE52-D3091335A6EF}" type="pres">
      <dgm:prSet presAssocID="{CA2FEC29-3EF7-4280-BECF-2C08F73E55B7}" presName="hierRoot2" presStyleCnt="0">
        <dgm:presLayoutVars>
          <dgm:hierBranch val="init"/>
        </dgm:presLayoutVars>
      </dgm:prSet>
      <dgm:spPr/>
    </dgm:pt>
    <dgm:pt modelId="{836B16F6-48D2-48D8-BD10-B743278BEF5B}" type="pres">
      <dgm:prSet presAssocID="{CA2FEC29-3EF7-4280-BECF-2C08F73E55B7}" presName="rootComposite" presStyleCnt="0"/>
      <dgm:spPr/>
    </dgm:pt>
    <dgm:pt modelId="{E68AD8BF-9396-4CBE-BBFE-F4FED8B166FD}" type="pres">
      <dgm:prSet presAssocID="{CA2FEC29-3EF7-4280-BECF-2C08F73E55B7}" presName="rootText" presStyleLbl="node3" presStyleIdx="2" presStyleCnt="3">
        <dgm:presLayoutVars>
          <dgm:chPref val="3"/>
        </dgm:presLayoutVars>
      </dgm:prSet>
      <dgm:spPr/>
    </dgm:pt>
    <dgm:pt modelId="{33DE1863-18DB-4B82-A4E1-38E32A9A6BB0}" type="pres">
      <dgm:prSet presAssocID="{CA2FEC29-3EF7-4280-BECF-2C08F73E55B7}" presName="rootConnector" presStyleLbl="node3" presStyleIdx="2" presStyleCnt="3"/>
      <dgm:spPr/>
    </dgm:pt>
    <dgm:pt modelId="{929C3B5A-5851-48B9-8A23-55F79774D2AB}" type="pres">
      <dgm:prSet presAssocID="{CA2FEC29-3EF7-4280-BECF-2C08F73E55B7}" presName="hierChild4" presStyleCnt="0"/>
      <dgm:spPr/>
    </dgm:pt>
    <dgm:pt modelId="{D9C824DA-E915-4F1D-9689-F3A950EA851D}" type="pres">
      <dgm:prSet presAssocID="{CA2FEC29-3EF7-4280-BECF-2C08F73E55B7}" presName="hierChild5" presStyleCnt="0"/>
      <dgm:spPr/>
    </dgm:pt>
    <dgm:pt modelId="{3BA32824-FAC2-4761-A593-6FED291B3C65}" type="pres">
      <dgm:prSet presAssocID="{3EFF81BA-1920-438E-9DBD-E463C3BD71DF}" presName="hierChild5" presStyleCnt="0"/>
      <dgm:spPr/>
    </dgm:pt>
    <dgm:pt modelId="{5D5F1B30-7DEF-4DE7-A58B-70CECF7967DC}" type="pres">
      <dgm:prSet presAssocID="{C4879951-FE2E-4A07-B5B1-1E2CB2DCE9C2}" presName="hierChild3" presStyleCnt="0"/>
      <dgm:spPr/>
    </dgm:pt>
  </dgm:ptLst>
  <dgm:cxnLst>
    <dgm:cxn modelId="{FA053703-CC7B-47CC-899E-68A18A6E3CB7}" srcId="{C4879951-FE2E-4A07-B5B1-1E2CB2DCE9C2}" destId="{5BBD6C54-EA37-4028-8E8B-C0CA75EB14B2}" srcOrd="1" destOrd="0" parTransId="{E36E28FD-55F3-4E9E-BCCC-095CCE190254}" sibTransId="{D3B11109-6CE1-47F1-B424-65985E61CFCD}"/>
    <dgm:cxn modelId="{91C28A04-A28F-488C-B312-1AB12B74A338}" type="presOf" srcId="{E36E28FD-55F3-4E9E-BCCC-095CCE190254}" destId="{BB2383B8-D7D4-4DC0-A150-E83822D24179}" srcOrd="0" destOrd="0" presId="urn:microsoft.com/office/officeart/2009/3/layout/HorizontalOrganizationChart"/>
    <dgm:cxn modelId="{067FC511-E1FD-4152-830C-FDF481AFF5D1}" srcId="{CBA2B9E2-53F0-4ADC-8E46-38B22EBC2A56}" destId="{C4879951-FE2E-4A07-B5B1-1E2CB2DCE9C2}" srcOrd="0" destOrd="0" parTransId="{519E7D13-95C2-4D5E-AC29-F9E5914B294F}" sibTransId="{3919F06D-0E72-4383-B054-A6492C43359A}"/>
    <dgm:cxn modelId="{DDDD7B1C-6BD2-45B2-868B-A14E5C0686B8}" type="presOf" srcId="{1649D13A-0B50-434C-9CE2-E08A61DB2DE4}" destId="{9C50992F-AF43-4BF8-8E96-838FF85ADB3B}" srcOrd="0" destOrd="0" presId="urn:microsoft.com/office/officeart/2009/3/layout/HorizontalOrganizationChart"/>
    <dgm:cxn modelId="{A2D9EE1D-FBA4-48C0-A96E-7E1A4824DEE5}" srcId="{E90122EF-7E6F-4A23-968F-90A0DB380749}" destId="{31A26779-B355-432C-9E48-46E69AA863DB}" srcOrd="0" destOrd="0" parTransId="{62A8C1DC-BBF2-4B56-B1F8-F80E66CD17C0}" sibTransId="{DAE66C87-98C6-40E7-9CC5-56DC7BEE7E8D}"/>
    <dgm:cxn modelId="{5EFAD527-1CC4-42D6-ACA4-DF6D283A00FE}" type="presOf" srcId="{183DC87C-F226-46F2-B3DE-16B83B4C90FF}" destId="{4CDE4160-7704-4D6C-B259-551B88F2DC28}" srcOrd="0" destOrd="0" presId="urn:microsoft.com/office/officeart/2009/3/layout/HorizontalOrganizationChart"/>
    <dgm:cxn modelId="{DF3CCC31-8411-41DA-8D90-F44DCB2F63CC}" srcId="{3EFF81BA-1920-438E-9DBD-E463C3BD71DF}" destId="{CA2FEC29-3EF7-4280-BECF-2C08F73E55B7}" srcOrd="0" destOrd="0" parTransId="{8619BB96-EEDD-4685-83E0-2B452A4CEFBD}" sibTransId="{699D8503-5DD3-4E17-B80F-4006F881D9F3}"/>
    <dgm:cxn modelId="{16E0DC3B-3BBA-4E11-8A5B-79D822D5F257}" type="presOf" srcId="{6D4A829C-EEB0-4546-BD7F-B032B422BD68}" destId="{93A834D4-31BD-43F7-9F3F-DEB373756B12}" srcOrd="0" destOrd="0" presId="urn:microsoft.com/office/officeart/2009/3/layout/HorizontalOrganizationChart"/>
    <dgm:cxn modelId="{FF6BEF3E-FA12-4F06-8F35-A302906176B9}" type="presOf" srcId="{CBA2B9E2-53F0-4ADC-8E46-38B22EBC2A56}" destId="{39203E46-87DB-4380-BB72-399C63E67D51}" srcOrd="0" destOrd="0" presId="urn:microsoft.com/office/officeart/2009/3/layout/HorizontalOrganizationChart"/>
    <dgm:cxn modelId="{117BDB49-66DA-42D6-A048-6D3F1DF0D3DA}" type="presOf" srcId="{31A26779-B355-432C-9E48-46E69AA863DB}" destId="{E13FD76D-5CC3-4477-9AE4-E916D188CDC0}" srcOrd="1" destOrd="0" presId="urn:microsoft.com/office/officeart/2009/3/layout/HorizontalOrganizationChart"/>
    <dgm:cxn modelId="{4AE39A6A-D845-4F53-A801-EE6DDF93FA9B}" type="presOf" srcId="{3EFF81BA-1920-438E-9DBD-E463C3BD71DF}" destId="{D282EF26-99AE-4228-906A-68CF9CB21486}" srcOrd="1" destOrd="0" presId="urn:microsoft.com/office/officeart/2009/3/layout/HorizontalOrganizationChart"/>
    <dgm:cxn modelId="{E5C7F86B-4F82-4021-95F2-C28DAC403C0A}" srcId="{C4879951-FE2E-4A07-B5B1-1E2CB2DCE9C2}" destId="{E90122EF-7E6F-4A23-968F-90A0DB380749}" srcOrd="0" destOrd="0" parTransId="{73A6102F-EFA3-4A37-8094-920B60E95634}" sibTransId="{3502DD61-DB08-4893-BB39-096F5EDFDB7E}"/>
    <dgm:cxn modelId="{FC07A574-9D11-43B6-909C-B8DD74DF1E32}" type="presOf" srcId="{3EFF81BA-1920-438E-9DBD-E463C3BD71DF}" destId="{ECEBE82E-8419-43D9-A0C8-65FFBFADF737}" srcOrd="0" destOrd="0" presId="urn:microsoft.com/office/officeart/2009/3/layout/HorizontalOrganizationChart"/>
    <dgm:cxn modelId="{522DF65A-F2D4-4050-BCCE-0FC05A21B86B}" type="presOf" srcId="{E90122EF-7E6F-4A23-968F-90A0DB380749}" destId="{C53E4CCC-5480-4B1A-93C8-C3B7D307C322}" srcOrd="1" destOrd="0" presId="urn:microsoft.com/office/officeart/2009/3/layout/HorizontalOrganizationChart"/>
    <dgm:cxn modelId="{92BAFD88-A48E-4292-ABED-54F962D02999}" type="presOf" srcId="{6D4A829C-EEB0-4546-BD7F-B032B422BD68}" destId="{7C5A22DA-ED72-42C3-9BF9-6038093C4CF5}" srcOrd="1" destOrd="0" presId="urn:microsoft.com/office/officeart/2009/3/layout/HorizontalOrganizationChart"/>
    <dgm:cxn modelId="{FADB1D89-EC85-49A6-BB95-F1526E15C285}" type="presOf" srcId="{73A6102F-EFA3-4A37-8094-920B60E95634}" destId="{64EB3E4B-9DF1-41C2-B537-8771A225FF51}" srcOrd="0" destOrd="0" presId="urn:microsoft.com/office/officeart/2009/3/layout/HorizontalOrganizationChart"/>
    <dgm:cxn modelId="{489F3789-14B2-4E47-AEB9-79E4D66FE35C}" type="presOf" srcId="{8619BB96-EEDD-4685-83E0-2B452A4CEFBD}" destId="{462B98FC-2196-400C-9F38-FB3D1777E05A}" srcOrd="0" destOrd="0" presId="urn:microsoft.com/office/officeart/2009/3/layout/HorizontalOrganizationChart"/>
    <dgm:cxn modelId="{E33F3899-AB42-4AA9-9B60-BB8BDBDEF340}" type="presOf" srcId="{5BBD6C54-EA37-4028-8E8B-C0CA75EB14B2}" destId="{A6FFE2CA-344D-4D7D-8DAD-38B53049765C}" srcOrd="0" destOrd="0" presId="urn:microsoft.com/office/officeart/2009/3/layout/HorizontalOrganizationChart"/>
    <dgm:cxn modelId="{BE006DA6-C0FA-4DB4-B94E-EA011F3457B3}" type="presOf" srcId="{C4879951-FE2E-4A07-B5B1-1E2CB2DCE9C2}" destId="{77A167E2-E1AF-4D5E-9C92-994B1DE28A97}" srcOrd="0" destOrd="0" presId="urn:microsoft.com/office/officeart/2009/3/layout/HorizontalOrganizationChart"/>
    <dgm:cxn modelId="{6F83C1B5-CA91-429B-932D-5265B9E5D054}" type="presOf" srcId="{C4879951-FE2E-4A07-B5B1-1E2CB2DCE9C2}" destId="{B8F92B41-0893-46A8-B126-437873777856}" srcOrd="1" destOrd="0" presId="urn:microsoft.com/office/officeart/2009/3/layout/HorizontalOrganizationChart"/>
    <dgm:cxn modelId="{8E4386B7-6086-4529-B9B7-BD5B078DD933}" srcId="{C4879951-FE2E-4A07-B5B1-1E2CB2DCE9C2}" destId="{3EFF81BA-1920-438E-9DBD-E463C3BD71DF}" srcOrd="2" destOrd="0" parTransId="{183DC87C-F226-46F2-B3DE-16B83B4C90FF}" sibTransId="{B0511FD6-6AC9-4013-9B60-6232DA58E765}"/>
    <dgm:cxn modelId="{1D507EB9-CF09-4974-9603-73099DB96170}" type="presOf" srcId="{31A26779-B355-432C-9E48-46E69AA863DB}" destId="{52960E96-B766-4CCB-B371-4F2A4432E9B2}" srcOrd="0" destOrd="0" presId="urn:microsoft.com/office/officeart/2009/3/layout/HorizontalOrganizationChart"/>
    <dgm:cxn modelId="{25ECF3BC-699B-4B8B-87E6-7E14795E09AF}" srcId="{5BBD6C54-EA37-4028-8E8B-C0CA75EB14B2}" destId="{6D4A829C-EEB0-4546-BD7F-B032B422BD68}" srcOrd="0" destOrd="0" parTransId="{1649D13A-0B50-434C-9CE2-E08A61DB2DE4}" sibTransId="{1D06CB02-4C96-4038-93FF-9AAA248E0C84}"/>
    <dgm:cxn modelId="{61AF3DED-EBDA-4971-AC97-571E3329CC8B}" type="presOf" srcId="{CA2FEC29-3EF7-4280-BECF-2C08F73E55B7}" destId="{33DE1863-18DB-4B82-A4E1-38E32A9A6BB0}" srcOrd="1" destOrd="0" presId="urn:microsoft.com/office/officeart/2009/3/layout/HorizontalOrganizationChart"/>
    <dgm:cxn modelId="{25C47AF3-9998-4D14-B710-657B90899D80}" type="presOf" srcId="{E90122EF-7E6F-4A23-968F-90A0DB380749}" destId="{C154D395-FDEC-442D-B1F2-E2C2BC8DA9E8}" srcOrd="0" destOrd="0" presId="urn:microsoft.com/office/officeart/2009/3/layout/HorizontalOrganizationChart"/>
    <dgm:cxn modelId="{249F32FB-16BE-4487-9473-7848CDF244FC}" type="presOf" srcId="{CA2FEC29-3EF7-4280-BECF-2C08F73E55B7}" destId="{E68AD8BF-9396-4CBE-BBFE-F4FED8B166FD}" srcOrd="0" destOrd="0" presId="urn:microsoft.com/office/officeart/2009/3/layout/HorizontalOrganizationChart"/>
    <dgm:cxn modelId="{BEA598FD-58D3-4FF2-BC23-B1DFEF0D100C}" type="presOf" srcId="{5BBD6C54-EA37-4028-8E8B-C0CA75EB14B2}" destId="{A9AE4BFB-97CC-4A68-B0F0-5A5E57EE89C6}" srcOrd="1" destOrd="0" presId="urn:microsoft.com/office/officeart/2009/3/layout/HorizontalOrganizationChart"/>
    <dgm:cxn modelId="{365304FE-8FCB-4BE7-9829-33A4365FD0D3}" type="presOf" srcId="{62A8C1DC-BBF2-4B56-B1F8-F80E66CD17C0}" destId="{0E697D12-3BD7-438D-9F15-24413B844181}" srcOrd="0" destOrd="0" presId="urn:microsoft.com/office/officeart/2009/3/layout/HorizontalOrganizationChart"/>
    <dgm:cxn modelId="{70097140-F182-4C5B-9386-56B54A5B76EF}" type="presParOf" srcId="{39203E46-87DB-4380-BB72-399C63E67D51}" destId="{CFB0E2F0-5BF7-4CF4-8813-52E7D8FCE17D}" srcOrd="0" destOrd="0" presId="urn:microsoft.com/office/officeart/2009/3/layout/HorizontalOrganizationChart"/>
    <dgm:cxn modelId="{44E3C29C-6B24-43DB-A002-67423BF8CAF5}" type="presParOf" srcId="{CFB0E2F0-5BF7-4CF4-8813-52E7D8FCE17D}" destId="{68D0F851-AE0E-489C-9295-8F0AFD03C6AF}" srcOrd="0" destOrd="0" presId="urn:microsoft.com/office/officeart/2009/3/layout/HorizontalOrganizationChart"/>
    <dgm:cxn modelId="{BFD08724-93DB-4E6C-B81D-94C32B546992}" type="presParOf" srcId="{68D0F851-AE0E-489C-9295-8F0AFD03C6AF}" destId="{77A167E2-E1AF-4D5E-9C92-994B1DE28A97}" srcOrd="0" destOrd="0" presId="urn:microsoft.com/office/officeart/2009/3/layout/HorizontalOrganizationChart"/>
    <dgm:cxn modelId="{941DE0B2-903A-4ADE-80E3-4C2581439317}" type="presParOf" srcId="{68D0F851-AE0E-489C-9295-8F0AFD03C6AF}" destId="{B8F92B41-0893-46A8-B126-437873777856}" srcOrd="1" destOrd="0" presId="urn:microsoft.com/office/officeart/2009/3/layout/HorizontalOrganizationChart"/>
    <dgm:cxn modelId="{4687E48B-BD93-4BA2-8987-6B4540B23489}" type="presParOf" srcId="{CFB0E2F0-5BF7-4CF4-8813-52E7D8FCE17D}" destId="{833FB061-7E6E-4CCD-B5C2-ABBD43995FD5}" srcOrd="1" destOrd="0" presId="urn:microsoft.com/office/officeart/2009/3/layout/HorizontalOrganizationChart"/>
    <dgm:cxn modelId="{B890B879-06E9-47E0-9537-2D3BB97EE126}" type="presParOf" srcId="{833FB061-7E6E-4CCD-B5C2-ABBD43995FD5}" destId="{64EB3E4B-9DF1-41C2-B537-8771A225FF51}" srcOrd="0" destOrd="0" presId="urn:microsoft.com/office/officeart/2009/3/layout/HorizontalOrganizationChart"/>
    <dgm:cxn modelId="{4F5B6E3B-373B-4C65-A736-D06E47498137}" type="presParOf" srcId="{833FB061-7E6E-4CCD-B5C2-ABBD43995FD5}" destId="{4E32F3BB-74F5-475A-9C46-C67DC9CA1071}" srcOrd="1" destOrd="0" presId="urn:microsoft.com/office/officeart/2009/3/layout/HorizontalOrganizationChart"/>
    <dgm:cxn modelId="{5EDD3189-A769-477A-9B0A-C563ABA81B7F}" type="presParOf" srcId="{4E32F3BB-74F5-475A-9C46-C67DC9CA1071}" destId="{AA8BD1EC-1741-4F7D-98E0-42B93F1162BE}" srcOrd="0" destOrd="0" presId="urn:microsoft.com/office/officeart/2009/3/layout/HorizontalOrganizationChart"/>
    <dgm:cxn modelId="{F7B2F8BA-14F5-41E9-8FA6-E2E9A8352245}" type="presParOf" srcId="{AA8BD1EC-1741-4F7D-98E0-42B93F1162BE}" destId="{C154D395-FDEC-442D-B1F2-E2C2BC8DA9E8}" srcOrd="0" destOrd="0" presId="urn:microsoft.com/office/officeart/2009/3/layout/HorizontalOrganizationChart"/>
    <dgm:cxn modelId="{A6D7E436-3D4E-4B77-B2E6-F5D3EA89B5DF}" type="presParOf" srcId="{AA8BD1EC-1741-4F7D-98E0-42B93F1162BE}" destId="{C53E4CCC-5480-4B1A-93C8-C3B7D307C322}" srcOrd="1" destOrd="0" presId="urn:microsoft.com/office/officeart/2009/3/layout/HorizontalOrganizationChart"/>
    <dgm:cxn modelId="{22678542-35DB-4D73-8042-E92198CFB7D3}" type="presParOf" srcId="{4E32F3BB-74F5-475A-9C46-C67DC9CA1071}" destId="{F6DD9BBB-107D-4158-B34A-973A82AEF3F4}" srcOrd="1" destOrd="0" presId="urn:microsoft.com/office/officeart/2009/3/layout/HorizontalOrganizationChart"/>
    <dgm:cxn modelId="{2ADAD03B-FDC3-4129-B584-E7E01E92AE77}" type="presParOf" srcId="{F6DD9BBB-107D-4158-B34A-973A82AEF3F4}" destId="{0E697D12-3BD7-438D-9F15-24413B844181}" srcOrd="0" destOrd="0" presId="urn:microsoft.com/office/officeart/2009/3/layout/HorizontalOrganizationChart"/>
    <dgm:cxn modelId="{13017F8B-F106-4CA8-9A31-7886E2701C50}" type="presParOf" srcId="{F6DD9BBB-107D-4158-B34A-973A82AEF3F4}" destId="{508F747D-C617-497F-92B9-F15D8A0110B4}" srcOrd="1" destOrd="0" presId="urn:microsoft.com/office/officeart/2009/3/layout/HorizontalOrganizationChart"/>
    <dgm:cxn modelId="{D639EC68-618F-4972-863E-71D3DD58671E}" type="presParOf" srcId="{508F747D-C617-497F-92B9-F15D8A0110B4}" destId="{7AF6DC77-0A67-4BCD-96DA-ED56A761137D}" srcOrd="0" destOrd="0" presId="urn:microsoft.com/office/officeart/2009/3/layout/HorizontalOrganizationChart"/>
    <dgm:cxn modelId="{892C061D-CC1C-4606-9C1B-9C693C65A53E}" type="presParOf" srcId="{7AF6DC77-0A67-4BCD-96DA-ED56A761137D}" destId="{52960E96-B766-4CCB-B371-4F2A4432E9B2}" srcOrd="0" destOrd="0" presId="urn:microsoft.com/office/officeart/2009/3/layout/HorizontalOrganizationChart"/>
    <dgm:cxn modelId="{4F154B51-4671-4994-A6DF-846C87EFE70B}" type="presParOf" srcId="{7AF6DC77-0A67-4BCD-96DA-ED56A761137D}" destId="{E13FD76D-5CC3-4477-9AE4-E916D188CDC0}" srcOrd="1" destOrd="0" presId="urn:microsoft.com/office/officeart/2009/3/layout/HorizontalOrganizationChart"/>
    <dgm:cxn modelId="{E7614FE5-7970-4F9B-B6EB-407B235925CF}" type="presParOf" srcId="{508F747D-C617-497F-92B9-F15D8A0110B4}" destId="{F508CC95-586D-47D8-B423-F1CA51CA7C3C}" srcOrd="1" destOrd="0" presId="urn:microsoft.com/office/officeart/2009/3/layout/HorizontalOrganizationChart"/>
    <dgm:cxn modelId="{6339FD73-2F2B-4260-BB37-6E24CEDFFD2D}" type="presParOf" srcId="{508F747D-C617-497F-92B9-F15D8A0110B4}" destId="{5AA0B381-EA19-4AD6-9252-B1E625C36C7C}" srcOrd="2" destOrd="0" presId="urn:microsoft.com/office/officeart/2009/3/layout/HorizontalOrganizationChart"/>
    <dgm:cxn modelId="{8D09DEE1-8489-483C-A263-45C8CBE3B7CA}" type="presParOf" srcId="{4E32F3BB-74F5-475A-9C46-C67DC9CA1071}" destId="{51EC5AF3-F220-4C33-AD72-3E4C8F09FC1B}" srcOrd="2" destOrd="0" presId="urn:microsoft.com/office/officeart/2009/3/layout/HorizontalOrganizationChart"/>
    <dgm:cxn modelId="{DABB4150-AD73-46AA-BCED-D0C6761A3B57}" type="presParOf" srcId="{833FB061-7E6E-4CCD-B5C2-ABBD43995FD5}" destId="{BB2383B8-D7D4-4DC0-A150-E83822D24179}" srcOrd="2" destOrd="0" presId="urn:microsoft.com/office/officeart/2009/3/layout/HorizontalOrganizationChart"/>
    <dgm:cxn modelId="{3CA9DA50-42E4-499C-B3CA-E158B3C6F9EA}" type="presParOf" srcId="{833FB061-7E6E-4CCD-B5C2-ABBD43995FD5}" destId="{1D9937A9-EA7D-47E9-BCE7-4B3D99C329EC}" srcOrd="3" destOrd="0" presId="urn:microsoft.com/office/officeart/2009/3/layout/HorizontalOrganizationChart"/>
    <dgm:cxn modelId="{6A190708-540E-4007-B320-5D4CA1BB5A6B}" type="presParOf" srcId="{1D9937A9-EA7D-47E9-BCE7-4B3D99C329EC}" destId="{F25FB02A-B091-4C87-A967-54506A7ABB2C}" srcOrd="0" destOrd="0" presId="urn:microsoft.com/office/officeart/2009/3/layout/HorizontalOrganizationChart"/>
    <dgm:cxn modelId="{12191448-468A-4D71-ACC6-F45FBDE5D84A}" type="presParOf" srcId="{F25FB02A-B091-4C87-A967-54506A7ABB2C}" destId="{A6FFE2CA-344D-4D7D-8DAD-38B53049765C}" srcOrd="0" destOrd="0" presId="urn:microsoft.com/office/officeart/2009/3/layout/HorizontalOrganizationChart"/>
    <dgm:cxn modelId="{37E4B186-0DA2-4E50-8603-74027C5FE388}" type="presParOf" srcId="{F25FB02A-B091-4C87-A967-54506A7ABB2C}" destId="{A9AE4BFB-97CC-4A68-B0F0-5A5E57EE89C6}" srcOrd="1" destOrd="0" presId="urn:microsoft.com/office/officeart/2009/3/layout/HorizontalOrganizationChart"/>
    <dgm:cxn modelId="{D93B3928-1166-47D0-B95D-5F395B024E61}" type="presParOf" srcId="{1D9937A9-EA7D-47E9-BCE7-4B3D99C329EC}" destId="{4C6761D1-F0E0-43F1-9DC2-759B517A4B4A}" srcOrd="1" destOrd="0" presId="urn:microsoft.com/office/officeart/2009/3/layout/HorizontalOrganizationChart"/>
    <dgm:cxn modelId="{920033E5-449C-48D3-83E1-2DF425C83446}" type="presParOf" srcId="{4C6761D1-F0E0-43F1-9DC2-759B517A4B4A}" destId="{9C50992F-AF43-4BF8-8E96-838FF85ADB3B}" srcOrd="0" destOrd="0" presId="urn:microsoft.com/office/officeart/2009/3/layout/HorizontalOrganizationChart"/>
    <dgm:cxn modelId="{E75EE6AC-2FF6-4F25-A4AD-EC066ACC89E5}" type="presParOf" srcId="{4C6761D1-F0E0-43F1-9DC2-759B517A4B4A}" destId="{7FE70606-3D86-4820-A63C-EA9415C5B494}" srcOrd="1" destOrd="0" presId="urn:microsoft.com/office/officeart/2009/3/layout/HorizontalOrganizationChart"/>
    <dgm:cxn modelId="{1929A1E6-F550-4755-AF81-4CDFD0D472C2}" type="presParOf" srcId="{7FE70606-3D86-4820-A63C-EA9415C5B494}" destId="{E4791194-3DF3-4AA2-BBAF-AC2A1A1E6BAD}" srcOrd="0" destOrd="0" presId="urn:microsoft.com/office/officeart/2009/3/layout/HorizontalOrganizationChart"/>
    <dgm:cxn modelId="{D8D36DDF-555B-447D-83CF-182A6D855FB1}" type="presParOf" srcId="{E4791194-3DF3-4AA2-BBAF-AC2A1A1E6BAD}" destId="{93A834D4-31BD-43F7-9F3F-DEB373756B12}" srcOrd="0" destOrd="0" presId="urn:microsoft.com/office/officeart/2009/3/layout/HorizontalOrganizationChart"/>
    <dgm:cxn modelId="{348BCF22-9CCF-40EE-B8E5-F43F4B0A4DA9}" type="presParOf" srcId="{E4791194-3DF3-4AA2-BBAF-AC2A1A1E6BAD}" destId="{7C5A22DA-ED72-42C3-9BF9-6038093C4CF5}" srcOrd="1" destOrd="0" presId="urn:microsoft.com/office/officeart/2009/3/layout/HorizontalOrganizationChart"/>
    <dgm:cxn modelId="{D7CE5461-2B2D-463F-8B2C-0A0ED29842DC}" type="presParOf" srcId="{7FE70606-3D86-4820-A63C-EA9415C5B494}" destId="{BC766E42-BEEB-46C8-B0C1-DF451318AC17}" srcOrd="1" destOrd="0" presId="urn:microsoft.com/office/officeart/2009/3/layout/HorizontalOrganizationChart"/>
    <dgm:cxn modelId="{D0E5EE0E-22E0-44E3-BC86-39F2E063C767}" type="presParOf" srcId="{7FE70606-3D86-4820-A63C-EA9415C5B494}" destId="{C8755E7E-E98F-4432-B28B-28915E0D922F}" srcOrd="2" destOrd="0" presId="urn:microsoft.com/office/officeart/2009/3/layout/HorizontalOrganizationChart"/>
    <dgm:cxn modelId="{85F6A146-3E1C-4089-84BB-33D20DFA63CB}" type="presParOf" srcId="{1D9937A9-EA7D-47E9-BCE7-4B3D99C329EC}" destId="{1A325B8F-F8F2-4151-9CA7-DB0EF98862B1}" srcOrd="2" destOrd="0" presId="urn:microsoft.com/office/officeart/2009/3/layout/HorizontalOrganizationChart"/>
    <dgm:cxn modelId="{EF13A572-8583-4EE2-A139-8045066CCCD7}" type="presParOf" srcId="{833FB061-7E6E-4CCD-B5C2-ABBD43995FD5}" destId="{4CDE4160-7704-4D6C-B259-551B88F2DC28}" srcOrd="4" destOrd="0" presId="urn:microsoft.com/office/officeart/2009/3/layout/HorizontalOrganizationChart"/>
    <dgm:cxn modelId="{F5FA083F-EF61-472C-B648-5CACAD1D2A1C}" type="presParOf" srcId="{833FB061-7E6E-4CCD-B5C2-ABBD43995FD5}" destId="{F1EEBD36-972D-4776-B6FA-30F146CBE4CC}" srcOrd="5" destOrd="0" presId="urn:microsoft.com/office/officeart/2009/3/layout/HorizontalOrganizationChart"/>
    <dgm:cxn modelId="{DA5E5938-434F-452E-8BAA-984994C0A57D}" type="presParOf" srcId="{F1EEBD36-972D-4776-B6FA-30F146CBE4CC}" destId="{DAED8373-856D-401F-B6A2-37648315DE07}" srcOrd="0" destOrd="0" presId="urn:microsoft.com/office/officeart/2009/3/layout/HorizontalOrganizationChart"/>
    <dgm:cxn modelId="{3DBA18C6-E157-49CF-A567-FE2DE8851EAA}" type="presParOf" srcId="{DAED8373-856D-401F-B6A2-37648315DE07}" destId="{ECEBE82E-8419-43D9-A0C8-65FFBFADF737}" srcOrd="0" destOrd="0" presId="urn:microsoft.com/office/officeart/2009/3/layout/HorizontalOrganizationChart"/>
    <dgm:cxn modelId="{A038E307-379D-4EDB-BE23-8BE9B00FB459}" type="presParOf" srcId="{DAED8373-856D-401F-B6A2-37648315DE07}" destId="{D282EF26-99AE-4228-906A-68CF9CB21486}" srcOrd="1" destOrd="0" presId="urn:microsoft.com/office/officeart/2009/3/layout/HorizontalOrganizationChart"/>
    <dgm:cxn modelId="{DB56B1C2-46B8-45D5-BFE3-445469C27DA6}" type="presParOf" srcId="{F1EEBD36-972D-4776-B6FA-30F146CBE4CC}" destId="{AF335727-BF06-4F91-AC4F-62AA33CE58EF}" srcOrd="1" destOrd="0" presId="urn:microsoft.com/office/officeart/2009/3/layout/HorizontalOrganizationChart"/>
    <dgm:cxn modelId="{7F389774-1035-4AD8-AAC6-1A19649D9578}" type="presParOf" srcId="{AF335727-BF06-4F91-AC4F-62AA33CE58EF}" destId="{462B98FC-2196-400C-9F38-FB3D1777E05A}" srcOrd="0" destOrd="0" presId="urn:microsoft.com/office/officeart/2009/3/layout/HorizontalOrganizationChart"/>
    <dgm:cxn modelId="{A99EDF3D-962F-4D2C-97E5-C44BEBA31E9D}" type="presParOf" srcId="{AF335727-BF06-4F91-AC4F-62AA33CE58EF}" destId="{B21DA685-F029-4E6D-AE52-D3091335A6EF}" srcOrd="1" destOrd="0" presId="urn:microsoft.com/office/officeart/2009/3/layout/HorizontalOrganizationChart"/>
    <dgm:cxn modelId="{8CC76FF5-803B-4FFE-84C5-8EC3E6A16750}" type="presParOf" srcId="{B21DA685-F029-4E6D-AE52-D3091335A6EF}" destId="{836B16F6-48D2-48D8-BD10-B743278BEF5B}" srcOrd="0" destOrd="0" presId="urn:microsoft.com/office/officeart/2009/3/layout/HorizontalOrganizationChart"/>
    <dgm:cxn modelId="{7FA2FEE8-0C65-4712-BD0D-347EB897698B}" type="presParOf" srcId="{836B16F6-48D2-48D8-BD10-B743278BEF5B}" destId="{E68AD8BF-9396-4CBE-BBFE-F4FED8B166FD}" srcOrd="0" destOrd="0" presId="urn:microsoft.com/office/officeart/2009/3/layout/HorizontalOrganizationChart"/>
    <dgm:cxn modelId="{880430DE-CB93-4759-B3B0-5F6FD25018EB}" type="presParOf" srcId="{836B16F6-48D2-48D8-BD10-B743278BEF5B}" destId="{33DE1863-18DB-4B82-A4E1-38E32A9A6BB0}" srcOrd="1" destOrd="0" presId="urn:microsoft.com/office/officeart/2009/3/layout/HorizontalOrganizationChart"/>
    <dgm:cxn modelId="{683D35B3-3FC0-43FD-8D47-AE1DFBF893CF}" type="presParOf" srcId="{B21DA685-F029-4E6D-AE52-D3091335A6EF}" destId="{929C3B5A-5851-48B9-8A23-55F79774D2AB}" srcOrd="1" destOrd="0" presId="urn:microsoft.com/office/officeart/2009/3/layout/HorizontalOrganizationChart"/>
    <dgm:cxn modelId="{7DEDFDCC-4B73-40E3-BAA6-09CFE5EF4D23}" type="presParOf" srcId="{B21DA685-F029-4E6D-AE52-D3091335A6EF}" destId="{D9C824DA-E915-4F1D-9689-F3A950EA851D}" srcOrd="2" destOrd="0" presId="urn:microsoft.com/office/officeart/2009/3/layout/HorizontalOrganizationChart"/>
    <dgm:cxn modelId="{3430CDE1-6C40-4189-BB7D-C5DF3362D0DD}" type="presParOf" srcId="{F1EEBD36-972D-4776-B6FA-30F146CBE4CC}" destId="{3BA32824-FAC2-4761-A593-6FED291B3C65}" srcOrd="2" destOrd="0" presId="urn:microsoft.com/office/officeart/2009/3/layout/HorizontalOrganizationChart"/>
    <dgm:cxn modelId="{14ACC737-3752-4674-A794-95F33E6201CE}" type="presParOf" srcId="{CFB0E2F0-5BF7-4CF4-8813-52E7D8FCE17D}" destId="{5D5F1B30-7DEF-4DE7-A58B-70CECF7967D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B98FC-2196-400C-9F38-FB3D1777E05A}">
      <dsp:nvSpPr>
        <dsp:cNvPr id="0" name=""/>
        <dsp:cNvSpPr/>
      </dsp:nvSpPr>
      <dsp:spPr>
        <a:xfrm>
          <a:off x="6802984" y="3263545"/>
          <a:ext cx="618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8073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E4160-7704-4D6C-B259-551B88F2DC28}">
      <dsp:nvSpPr>
        <dsp:cNvPr id="0" name=""/>
        <dsp:cNvSpPr/>
      </dsp:nvSpPr>
      <dsp:spPr>
        <a:xfrm>
          <a:off x="3094541" y="1980406"/>
          <a:ext cx="618073" cy="1328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036" y="0"/>
              </a:lnTo>
              <a:lnTo>
                <a:pt x="309036" y="1328858"/>
              </a:lnTo>
              <a:lnTo>
                <a:pt x="618073" y="1328858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0992F-AF43-4BF8-8E96-838FF85ADB3B}">
      <dsp:nvSpPr>
        <dsp:cNvPr id="0" name=""/>
        <dsp:cNvSpPr/>
      </dsp:nvSpPr>
      <dsp:spPr>
        <a:xfrm>
          <a:off x="6802984" y="1934686"/>
          <a:ext cx="618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8073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383B8-D7D4-4DC0-A150-E83822D24179}">
      <dsp:nvSpPr>
        <dsp:cNvPr id="0" name=""/>
        <dsp:cNvSpPr/>
      </dsp:nvSpPr>
      <dsp:spPr>
        <a:xfrm>
          <a:off x="3094541" y="1934686"/>
          <a:ext cx="618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8073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97D12-3BD7-438D-9F15-24413B844181}">
      <dsp:nvSpPr>
        <dsp:cNvPr id="0" name=""/>
        <dsp:cNvSpPr/>
      </dsp:nvSpPr>
      <dsp:spPr>
        <a:xfrm>
          <a:off x="6802984" y="605827"/>
          <a:ext cx="618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8073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B3E4B-9DF1-41C2-B537-8771A225FF51}">
      <dsp:nvSpPr>
        <dsp:cNvPr id="0" name=""/>
        <dsp:cNvSpPr/>
      </dsp:nvSpPr>
      <dsp:spPr>
        <a:xfrm>
          <a:off x="3094541" y="651547"/>
          <a:ext cx="618073" cy="1328858"/>
        </a:xfrm>
        <a:custGeom>
          <a:avLst/>
          <a:gdLst/>
          <a:ahLst/>
          <a:cxnLst/>
          <a:rect l="0" t="0" r="0" b="0"/>
          <a:pathLst>
            <a:path>
              <a:moveTo>
                <a:pt x="0" y="1328858"/>
              </a:moveTo>
              <a:lnTo>
                <a:pt x="309036" y="1328858"/>
              </a:lnTo>
              <a:lnTo>
                <a:pt x="309036" y="0"/>
              </a:lnTo>
              <a:lnTo>
                <a:pt x="618073" y="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167E2-E1AF-4D5E-9C92-994B1DE28A97}">
      <dsp:nvSpPr>
        <dsp:cNvPr id="0" name=""/>
        <dsp:cNvSpPr/>
      </dsp:nvSpPr>
      <dsp:spPr>
        <a:xfrm>
          <a:off x="4171" y="1509492"/>
          <a:ext cx="3090369" cy="9418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36576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solidFill>
                <a:schemeClr val="tx1"/>
              </a:solidFill>
              <a:latin typeface="+mj-lt"/>
            </a:rPr>
            <a:t>Taylor Phillips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ds. marketingu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noProof="0" dirty="0">
            <a:solidFill>
              <a:schemeClr val="tx1"/>
            </a:solidFill>
            <a:latin typeface="+mj-lt"/>
          </a:endParaRPr>
        </a:p>
      </dsp:txBody>
      <dsp:txXfrm>
        <a:off x="4171" y="1509492"/>
        <a:ext cx="3090369" cy="941827"/>
      </dsp:txXfrm>
    </dsp:sp>
    <dsp:sp modelId="{C154D395-FDEC-442D-B1F2-E2C2BC8DA9E8}">
      <dsp:nvSpPr>
        <dsp:cNvPr id="0" name=""/>
        <dsp:cNvSpPr/>
      </dsp:nvSpPr>
      <dsp:spPr>
        <a:xfrm>
          <a:off x="3712615" y="180266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solidFill>
                <a:schemeClr val="tx1"/>
              </a:solidFill>
              <a:latin typeface="+mj-lt"/>
            </a:rPr>
            <a:t>Felix Henderson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projektu</a:t>
          </a:r>
        </a:p>
      </dsp:txBody>
      <dsp:txXfrm>
        <a:off x="3712615" y="180266"/>
        <a:ext cx="3090369" cy="942562"/>
      </dsp:txXfrm>
    </dsp:sp>
    <dsp:sp modelId="{52960E96-B766-4CCB-B371-4F2A4432E9B2}">
      <dsp:nvSpPr>
        <dsp:cNvPr id="0" name=""/>
        <dsp:cNvSpPr/>
      </dsp:nvSpPr>
      <dsp:spPr>
        <a:xfrm>
          <a:off x="7421058" y="180266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 err="1">
              <a:solidFill>
                <a:schemeClr val="tx1"/>
              </a:solidFill>
              <a:latin typeface="+mj-lt"/>
            </a:rPr>
            <a:t>Kiana</a:t>
          </a:r>
          <a:r>
            <a:rPr lang="pl-PL" sz="1800" kern="1200" noProof="0" dirty="0">
              <a:solidFill>
                <a:schemeClr val="tx1"/>
              </a:solidFill>
              <a:latin typeface="+mj-lt"/>
            </a:rPr>
            <a:t> Anderson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Kierownik biura</a:t>
          </a:r>
        </a:p>
      </dsp:txBody>
      <dsp:txXfrm>
        <a:off x="7421058" y="180266"/>
        <a:ext cx="3090369" cy="942562"/>
      </dsp:txXfrm>
    </dsp:sp>
    <dsp:sp modelId="{A6FFE2CA-344D-4D7D-8DAD-38B53049765C}">
      <dsp:nvSpPr>
        <dsp:cNvPr id="0" name=""/>
        <dsp:cNvSpPr/>
      </dsp:nvSpPr>
      <dsp:spPr>
        <a:xfrm>
          <a:off x="3712615" y="1509125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solidFill>
                <a:schemeClr val="tx1"/>
              </a:solidFill>
              <a:latin typeface="+mj-lt"/>
            </a:rPr>
            <a:t>Isabel Garcia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 err="1">
              <a:solidFill>
                <a:schemeClr val="tx1"/>
              </a:solidFill>
              <a:latin typeface="Calibri Light" panose="020F0302020204030204" pitchFamily="34" charset="0"/>
            </a:rPr>
            <a:t>Copywriter</a:t>
          </a:r>
          <a:endParaRPr lang="pl-PL" sz="1200" kern="1200" noProof="0" dirty="0">
            <a:solidFill>
              <a:schemeClr val="tx1"/>
            </a:solidFill>
            <a:latin typeface="Calibri Light" panose="020F0302020204030204" pitchFamily="34" charset="0"/>
          </a:endParaRPr>
        </a:p>
      </dsp:txBody>
      <dsp:txXfrm>
        <a:off x="3712615" y="1509125"/>
        <a:ext cx="3090369" cy="942562"/>
      </dsp:txXfrm>
    </dsp:sp>
    <dsp:sp modelId="{93A834D4-31BD-43F7-9F3F-DEB373756B12}">
      <dsp:nvSpPr>
        <dsp:cNvPr id="0" name=""/>
        <dsp:cNvSpPr/>
      </dsp:nvSpPr>
      <dsp:spPr>
        <a:xfrm>
          <a:off x="7421058" y="1509125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solidFill>
                <a:schemeClr val="tx1"/>
              </a:solidFill>
              <a:latin typeface="+mj-lt"/>
            </a:rPr>
            <a:t>Tyler Stein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Stażysta</a:t>
          </a:r>
        </a:p>
      </dsp:txBody>
      <dsp:txXfrm>
        <a:off x="7421058" y="1509125"/>
        <a:ext cx="3090369" cy="942562"/>
      </dsp:txXfrm>
    </dsp:sp>
    <dsp:sp modelId="{ECEBE82E-8419-43D9-A0C8-65FFBFADF737}">
      <dsp:nvSpPr>
        <dsp:cNvPr id="0" name=""/>
        <dsp:cNvSpPr/>
      </dsp:nvSpPr>
      <dsp:spPr>
        <a:xfrm>
          <a:off x="3712615" y="2837984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 err="1">
              <a:solidFill>
                <a:schemeClr val="tx1"/>
              </a:solidFill>
              <a:latin typeface="+mj-lt"/>
            </a:rPr>
            <a:t>Natasha</a:t>
          </a:r>
          <a:r>
            <a:rPr lang="pl-PL" sz="1800" kern="1200" noProof="0" dirty="0">
              <a:solidFill>
                <a:schemeClr val="tx1"/>
              </a:solidFill>
              <a:latin typeface="+mj-lt"/>
            </a:rPr>
            <a:t> Jones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Kadry</a:t>
          </a:r>
        </a:p>
      </dsp:txBody>
      <dsp:txXfrm>
        <a:off x="3712615" y="2837984"/>
        <a:ext cx="3090369" cy="942562"/>
      </dsp:txXfrm>
    </dsp:sp>
    <dsp:sp modelId="{E68AD8BF-9396-4CBE-BBFE-F4FED8B166FD}">
      <dsp:nvSpPr>
        <dsp:cNvPr id="0" name=""/>
        <dsp:cNvSpPr/>
      </dsp:nvSpPr>
      <dsp:spPr>
        <a:xfrm>
          <a:off x="7421058" y="2837984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solidFill>
                <a:schemeClr val="tx1"/>
              </a:solidFill>
              <a:latin typeface="+mj-lt"/>
            </a:rPr>
            <a:t>Jordan Mitchell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noProof="0" dirty="0">
              <a:solidFill>
                <a:schemeClr val="tx1"/>
              </a:solidFill>
              <a:latin typeface="Calibri Light" panose="020F0302020204030204" pitchFamily="34" charset="0"/>
            </a:rPr>
            <a:t>Młodszy projektant</a:t>
          </a:r>
        </a:p>
      </dsp:txBody>
      <dsp:txXfrm>
        <a:off x="7421058" y="2837984"/>
        <a:ext cx="3090369" cy="942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5F814A-5EDB-4970-876B-ACBDEBC01AF4}" type="datetime1">
              <a:rPr lang="pl-PL" smtClean="0"/>
              <a:t>22.04.2026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F4B34-2EE1-468C-B2C3-C2362CAA0C86}" type="datetime1">
              <a:rPr lang="pl-PL" smtClean="0"/>
              <a:pPr/>
              <a:t>22.04.2026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268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8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66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011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4158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04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53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17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246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13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91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935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52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— symbol zastępczy 8" descr="zdjęcie liścia palmy na różowym tle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Źródła ryzyka i możliwości sukce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— symbol zastępczy 44" descr="Zdjęcie liści palmy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— symbol zastępczy 8" descr="zdjęcie klawiatury laptopa otoczonej 2 liśćmi palmy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czowe poję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9" name="Zawartość — symbol zastępczy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0" name="Zawartość — symbol zastępczy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1" name="Zawartość — symbol zastępczy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— symbol zastępczy 13" descr="zbliżenie liści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ja fir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— symbol zastępczy 8" descr="Zdjęcie liści palmy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8" name="Obraz — symbol zastępczy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— symbol zastępczy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14" name="Tekst — symbol zastępczy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 dirty="0"/>
              <a:t>Tytuł</a:t>
            </a:r>
          </a:p>
        </p:txBody>
      </p:sp>
      <p:sp>
        <p:nvSpPr>
          <p:cNvPr id="9" name="Obraz — symbol zastępczy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5" name="Tekst — symbol zastępczy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16" name="Tekst — symbol zastępczy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 dirty="0"/>
              <a:t>Tytuł</a:t>
            </a:r>
          </a:p>
        </p:txBody>
      </p:sp>
      <p:sp>
        <p:nvSpPr>
          <p:cNvPr id="10" name="Obraz — symbol zastępczy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7" name="Tekst — symbol zastępczy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18" name="Tekst — symbol zastępczy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 dirty="0"/>
              <a:t>Tytuł</a:t>
            </a:r>
          </a:p>
        </p:txBody>
      </p:sp>
      <p:sp>
        <p:nvSpPr>
          <p:cNvPr id="11" name="Obraz — symbol zastępczy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9" name="Tekst — symbol zastępczy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20" name="Tekst — symbol zastępczy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 dirty="0"/>
              <a:t>Tytuł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— symbol zastępczy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1" name="Grafika SmartArt — symbol zastępczy 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pl-PL" noProof="0"/>
              <a:t>Kliknij ikonę, aby dodać grafikę SmartArt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— symbol zastępczy 17" descr="zbliżenie roślin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0" name="Zawartość — symbol zastępczy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3" name="Zawartość — symbol zastępczy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2" name="Zawartość — symbol zastępczy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5" name="Zawartość — symbol zastępczy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1" name="Zawartość — symbol zastępczy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7" name="Zawartość — symbol zastępczy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 sytuacji rynko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— symbol zastępczy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9" name="Zawartość — symbol zastępczy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cepcja biznes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pl-PL" sz="3600" noProof="0" dirty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l-PL" noProof="0"/>
              <a:t>Kliknij, aby edytować tekst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ś cza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64" name="Tekst — symbol zastępczy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Tytuł elementu</a:t>
            </a:r>
          </a:p>
        </p:txBody>
      </p:sp>
      <p:sp>
        <p:nvSpPr>
          <p:cNvPr id="38" name="Tekst — symbol zastępczy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Rok</a:t>
            </a:r>
          </a:p>
        </p:txBody>
      </p:sp>
      <p:sp>
        <p:nvSpPr>
          <p:cNvPr id="39" name="Tekst — symbol zastępczy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0" name="Tekst — symbol zastępczy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1" name="Tekst — symbol zastępczy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2" name="Tekst — symbol zastępczy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4" name="Tekst — symbol zastępczy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5" name="Tekst — symbol zastępczy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8" name="Tekst — symbol zastępczy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9" name="Tekst — symbol zastępczy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0" name="Tekst — symbol zastępczy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1" name="Tekst — symbol zastępczy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43" name="Tekst — symbol zastępczy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Rok</a:t>
            </a:r>
          </a:p>
        </p:txBody>
      </p:sp>
      <p:sp>
        <p:nvSpPr>
          <p:cNvPr id="52" name="Tekst — symbol zastępczy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3" name="Tekst — symbol zastępczy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4" name="Tekst — symbol zastępczy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5" name="Tekst — symbol zastępczy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6" name="Tekst — symbol zastępczy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7" name="Tekst — symbol zastępczy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8" name="Tekst — symbol zastępczy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60" name="Tekst — symbol zastępczy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61" name="Tekst — symbol zastępczy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59" name="Tekst — symbol zastępczy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62" name="Tekst — symbol zastępczy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63" name="Tekst — symbol zastępczy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MM</a:t>
            </a:r>
          </a:p>
        </p:txBody>
      </p:sp>
      <p:sp>
        <p:nvSpPr>
          <p:cNvPr id="33" name="Data — symbol zastępczy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34" name="Stopka — symbol zastępczy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 noProof="0"/>
              <a:t>Plan biznesowy firmy Contoso</a:t>
            </a:r>
          </a:p>
        </p:txBody>
      </p:sp>
      <p:sp>
        <p:nvSpPr>
          <p:cNvPr id="35" name="Numer slajdu — symbol zastępczy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/>
              <a:t>Plan biznesowy firmy </a:t>
            </a:r>
            <a:r>
              <a:rPr lang="pl-PL" dirty="0" err="1"/>
              <a:t>Contoso</a:t>
            </a:r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5CEABB6-07DC-46E8-9B57-56EC44A396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23" name="Podtytuł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/>
          <a:lstStyle/>
          <a:p>
            <a:pPr rtl="0"/>
            <a:r>
              <a:rPr lang="pl-PL"/>
              <a:t>Mirjam Nilsson</a:t>
            </a:r>
          </a:p>
        </p:txBody>
      </p:sp>
      <p:pic>
        <p:nvPicPr>
          <p:cNvPr id="16" name="Obraz — symbol zastępczy 15" descr="zdjęcie przedstawiające 2 mężczyzn rysujących grafik&#10;">
            <a:extLst>
              <a:ext uri="{FF2B5EF4-FFF2-40B4-BE49-F238E27FC236}">
                <a16:creationId xmlns:a16="http://schemas.microsoft.com/office/drawing/2014/main" id="{AE10A7AB-4E16-4B85-8C75-FABB6412DD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825" y="1143000"/>
            <a:ext cx="5029200" cy="4572000"/>
          </a:xfrm>
        </p:spPr>
      </p:pic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71188AF-1B8F-40DD-90B1-DC0F52BA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Finanse 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AC6715B5-2190-4A3A-B45B-26A2669D1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pl-PL" dirty="0"/>
              <a:t>Kluczowe metryki</a:t>
            </a:r>
          </a:p>
        </p:txBody>
      </p:sp>
      <p:graphicFrame>
        <p:nvGraphicFramePr>
          <p:cNvPr id="11" name="Tabela 11">
            <a:extLst>
              <a:ext uri="{FF2B5EF4-FFF2-40B4-BE49-F238E27FC236}">
                <a16:creationId xmlns:a16="http://schemas.microsoft.com/office/drawing/2014/main" id="{1CA23F63-61EC-4BE5-8A2D-0A89EBD54F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5100001"/>
              </p:ext>
            </p:extLst>
          </p:nvPr>
        </p:nvGraphicFramePr>
        <p:xfrm>
          <a:off x="839788" y="2386013"/>
          <a:ext cx="4947400" cy="333913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81436">
                  <a:extLst>
                    <a:ext uri="{9D8B030D-6E8A-4147-A177-3AD203B41FA5}">
                      <a16:colId xmlns:a16="http://schemas.microsoft.com/office/drawing/2014/main" val="3233966979"/>
                    </a:ext>
                  </a:extLst>
                </a:gridCol>
                <a:gridCol w="905435">
                  <a:extLst>
                    <a:ext uri="{9D8B030D-6E8A-4147-A177-3AD203B41FA5}">
                      <a16:colId xmlns:a16="http://schemas.microsoft.com/office/drawing/2014/main" val="1158840958"/>
                    </a:ext>
                  </a:extLst>
                </a:gridCol>
                <a:gridCol w="1181569">
                  <a:extLst>
                    <a:ext uri="{9D8B030D-6E8A-4147-A177-3AD203B41FA5}">
                      <a16:colId xmlns:a16="http://schemas.microsoft.com/office/drawing/2014/main" val="1014947327"/>
                    </a:ext>
                  </a:extLst>
                </a:gridCol>
                <a:gridCol w="989480">
                  <a:extLst>
                    <a:ext uri="{9D8B030D-6E8A-4147-A177-3AD203B41FA5}">
                      <a16:colId xmlns:a16="http://schemas.microsoft.com/office/drawing/2014/main" val="2653728004"/>
                    </a:ext>
                  </a:extLst>
                </a:gridCol>
                <a:gridCol w="989480">
                  <a:extLst>
                    <a:ext uri="{9D8B030D-6E8A-4147-A177-3AD203B41FA5}">
                      <a16:colId xmlns:a16="http://schemas.microsoft.com/office/drawing/2014/main" val="4218738779"/>
                    </a:ext>
                  </a:extLst>
                </a:gridCol>
              </a:tblGrid>
              <a:tr h="1010642">
                <a:tc>
                  <a:txBody>
                    <a:bodyPr/>
                    <a:lstStyle/>
                    <a:p>
                      <a:pPr rtl="0"/>
                      <a:endParaRPr lang="pl-PL" sz="1400" noProof="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Klienci</a:t>
                      </a:r>
                      <a:endParaRPr lang="pl-PL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186" marR="95186" marT="47593" marB="4759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Zamówienia</a:t>
                      </a:r>
                      <a:endParaRPr lang="pl-PL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186" marR="95186" marT="47593" marB="4759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Przychód brutto</a:t>
                      </a:r>
                      <a:endParaRPr lang="pl-PL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186" marR="95186" marT="47593" marB="4759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Przychód netto</a:t>
                      </a:r>
                      <a:endParaRPr lang="pl-PL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186" marR="95186" marT="47593" marB="4759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590700"/>
                  </a:ext>
                </a:extLst>
              </a:tr>
              <a:tr h="582123">
                <a:tc>
                  <a:txBody>
                    <a:bodyPr/>
                    <a:lstStyle/>
                    <a:p>
                      <a:pPr algn="ct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20XX</a:t>
                      </a:r>
                      <a:endParaRPr lang="pl-PL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10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1100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10 000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7 000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2830826746"/>
                  </a:ext>
                </a:extLst>
              </a:tr>
              <a:tr h="582123">
                <a:tc>
                  <a:txBody>
                    <a:bodyPr/>
                    <a:lstStyle/>
                    <a:p>
                      <a:pPr algn="ct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20XX</a:t>
                      </a:r>
                      <a:endParaRPr lang="pl-PL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16 000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2517333721"/>
                  </a:ext>
                </a:extLst>
              </a:tr>
              <a:tr h="582123">
                <a:tc>
                  <a:txBody>
                    <a:bodyPr/>
                    <a:lstStyle/>
                    <a:p>
                      <a:pPr algn="ct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20XX</a:t>
                      </a:r>
                      <a:endParaRPr lang="pl-PL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30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300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30 000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25 000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3321589815"/>
                  </a:ext>
                </a:extLst>
              </a:tr>
              <a:tr h="582123">
                <a:tc>
                  <a:txBody>
                    <a:bodyPr/>
                    <a:lstStyle/>
                    <a:p>
                      <a:pPr algn="ct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20XX</a:t>
                      </a:r>
                      <a:endParaRPr lang="pl-PL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40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400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40 000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noProof="0" dirty="0">
                          <a:latin typeface="Calibri Light" panose="020F0302020204030204" pitchFamily="34" charset="0"/>
                        </a:rPr>
                        <a:t>30 000 zł</a:t>
                      </a:r>
                      <a:endParaRPr lang="pl-PL" sz="1400" noProof="0" dirty="0"/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3345832805"/>
                  </a:ext>
                </a:extLst>
              </a:tr>
            </a:tbl>
          </a:graphicData>
        </a:graphic>
      </p:graphicFrame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C54CD4A7-4E1A-4902-993B-81A396A36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pl-PL" dirty="0"/>
              <a:t>Przychód według roku</a:t>
            </a:r>
          </a:p>
        </p:txBody>
      </p:sp>
      <p:graphicFrame>
        <p:nvGraphicFramePr>
          <p:cNvPr id="27" name="Zawartość — symbol zastępczy 13" descr="Wykres">
            <a:extLst>
              <a:ext uri="{FF2B5EF4-FFF2-40B4-BE49-F238E27FC236}">
                <a16:creationId xmlns:a16="http://schemas.microsoft.com/office/drawing/2014/main" id="{864E5252-A4EE-4C7C-AF7F-132ED2B8ECD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15354313"/>
              </p:ext>
            </p:extLst>
          </p:nvPr>
        </p:nvGraphicFramePr>
        <p:xfrm>
          <a:off x="6172200" y="2386013"/>
          <a:ext cx="5183188" cy="368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08C5D53-D866-4245-BE7D-156375DC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dirty="0"/>
              <a:t>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D9897FF8-1BF8-4C19-8B7E-0B92E815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 dirty="0"/>
              <a:t>Plan biznesowy firmy </a:t>
            </a:r>
            <a:r>
              <a:rPr lang="pl-PL" dirty="0" err="1"/>
              <a:t>Contoso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3064F6DF-CF4C-4CB4-9EF7-54471D51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84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Tabela Finanse</a:t>
            </a: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4FEE1642-B122-4C8C-812B-30F133EF6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127455"/>
              </p:ext>
            </p:extLst>
          </p:nvPr>
        </p:nvGraphicFramePr>
        <p:xfrm>
          <a:off x="838200" y="1536700"/>
          <a:ext cx="10515600" cy="46322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38120">
                  <a:extLst>
                    <a:ext uri="{9D8B030D-6E8A-4147-A177-3AD203B41FA5}">
                      <a16:colId xmlns:a16="http://schemas.microsoft.com/office/drawing/2014/main" val="3446012419"/>
                    </a:ext>
                  </a:extLst>
                </a:gridCol>
                <a:gridCol w="1468120">
                  <a:extLst>
                    <a:ext uri="{9D8B030D-6E8A-4147-A177-3AD203B41FA5}">
                      <a16:colId xmlns:a16="http://schemas.microsoft.com/office/drawing/2014/main" val="405264639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3535279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826348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35153012"/>
                    </a:ext>
                  </a:extLst>
                </a:gridCol>
              </a:tblGrid>
              <a:tr h="356329">
                <a:tc>
                  <a:txBody>
                    <a:bodyPr/>
                    <a:lstStyle/>
                    <a:p>
                      <a:pPr algn="l" rtl="0" fontAlgn="b"/>
                      <a:endParaRPr lang="pl-PL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3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</a:rPr>
                        <a:t>ROK 1</a:t>
                      </a:r>
                      <a:endParaRPr lang="pl-PL" sz="13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3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</a:rPr>
                        <a:t>ROK 2</a:t>
                      </a:r>
                      <a:endParaRPr lang="pl-PL" sz="13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3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</a:rPr>
                        <a:t>ROK 3</a:t>
                      </a:r>
                      <a:endParaRPr lang="pl-PL" sz="13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l-PL" sz="13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DELTA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4140773105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Przychód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4142911372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lvl="1"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Użytkownicy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1 600 000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1543393929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lvl="1"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Sprzedaż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4 000 000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16 000 000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255711469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lvl="1"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Średnia cena sprzedaży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75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1498944196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lvl="1"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Przychód przy 15%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5 625 000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48 000 000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216 000 000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2561606819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Zysk brutto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5 625 000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48 000 000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216 000 000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365120011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Wydatki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l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4241422160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marL="457200" lvl="1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Sprzedaż i marketing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5 062 500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38 400 000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151 200 000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70%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2662407092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marL="457200" lvl="1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Obsługa klienta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1 687 500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9 600 000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21 600 000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10%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1806368409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marL="457200" lvl="1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Opracowywanie produktu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562 500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2 400 000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10 800 000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5%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879688327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marL="457200" lvl="1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Badania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281 250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2 400 000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4 320 000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2%</a:t>
                      </a:r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1613433075"/>
                  </a:ext>
                </a:extLst>
              </a:tr>
              <a:tr h="356329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Suma wydatków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8800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7 593 750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52 800 000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187 920 000</a:t>
                      </a:r>
                      <a:endParaRPr lang="pl-PL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pl-PL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R="320040" anchor="ctr"/>
                </a:tc>
                <a:extLst>
                  <a:ext uri="{0D108BD9-81ED-4DB2-BD59-A6C34878D82A}">
                    <a16:rowId xmlns:a16="http://schemas.microsoft.com/office/drawing/2014/main" val="2301145645"/>
                  </a:ext>
                </a:extLst>
              </a:tr>
            </a:tbl>
          </a:graphicData>
        </a:graphic>
      </p:graphicFrame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E13E9869-80A5-41B1-AF2C-144DAE0E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90D5DB46-4933-4971-A3A9-E1013D8C1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3B2246F-CEE7-4406-BBDE-7117F183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961018"/>
            <a:ext cx="5057774" cy="122278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Źródła ryzyka i możliwości sukcesu</a:t>
            </a:r>
            <a:endParaRPr lang="pl-PL" dirty="0"/>
          </a:p>
        </p:txBody>
      </p:sp>
      <p:pic>
        <p:nvPicPr>
          <p:cNvPr id="47" name="Obraz — symbol zastępczy 46" descr="Osoba rysująca linię na grafie na przezroczystej białej tablicy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928" y="2105025"/>
            <a:ext cx="4178808" cy="3383280"/>
          </a:xfrm>
        </p:spPr>
      </p:pic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6" y="2103120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Ryzyka</a:t>
            </a:r>
            <a:endParaRPr lang="pl-PL" dirty="0"/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496" y="2569464"/>
            <a:ext cx="2185416" cy="29169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rtl="0"/>
            <a:r>
              <a:rPr lang="pl-PL" noProof="1"/>
              <a:t>Nowe aktualizacje funkcji mogą nie być popularne wśród klientów</a:t>
            </a:r>
          </a:p>
          <a:p>
            <a:pPr rtl="0"/>
            <a:r>
              <a:rPr lang="pl-PL" noProof="1"/>
              <a:t>Brak personelu w kluczowych rolach może opóźnić uruchomienie produktu</a:t>
            </a:r>
          </a:p>
          <a:p>
            <a:pPr rtl="0"/>
            <a:r>
              <a:rPr lang="pl-PL" noProof="1"/>
              <a:t>Produkt będzie miał więcej funkcji, które mogą wymagać dodatkowej nauki dla klientów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14232" y="2103120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Nagrody</a:t>
            </a:r>
            <a:endParaRPr lang="pl-PL" dirty="0"/>
          </a:p>
        </p:txBody>
      </p:sp>
      <p:sp>
        <p:nvSpPr>
          <p:cNvPr id="34" name="Zawartość — symbol zastępczy 33">
            <a:extLst>
              <a:ext uri="{FF2B5EF4-FFF2-40B4-BE49-F238E27FC236}">
                <a16:creationId xmlns:a16="http://schemas.microsoft.com/office/drawing/2014/main" id="{213EBF44-0FC2-4FC4-AC05-BD5EB2F3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/>
          <a:p>
            <a:pPr rtl="0"/>
            <a:r>
              <a:rPr lang="pl-PL" sz="1200" noProof="1"/>
              <a:t>Pierwszy na rynku</a:t>
            </a:r>
          </a:p>
          <a:p>
            <a:pPr rtl="0"/>
            <a:r>
              <a:rPr lang="pl-PL" sz="1200" noProof="1"/>
              <a:t>Dobra publiczność produktu do tej pory, i możemy wywrzeć dynamikę na podstawie tego scenariusza</a:t>
            </a:r>
          </a:p>
          <a:p>
            <a:pPr rtl="0"/>
            <a:r>
              <a:rPr lang="pl-PL" sz="1200" noProof="1"/>
              <a:t>Testy produktu z klientami o wysokiej wartości nie wykazały żadnych problemów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68863A97-A73A-4927-A883-9002F499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  <a:endParaRPr lang="pl-PL" dirty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B6A8DBFE-0476-41B3-9106-C29360C7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  <a:endParaRPr lang="pl-PL" dirty="0"/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A5201E-0D0B-4879-A91C-D4ED47D7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Główne problemy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DD14AC8A-30D4-48E3-9B06-1BA66656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871216"/>
            <a:ext cx="2066544" cy="36576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Krótkoterminowe</a:t>
            </a:r>
          </a:p>
        </p:txBody>
      </p:sp>
      <p:sp>
        <p:nvSpPr>
          <p:cNvPr id="29" name="Zawartość — symbol zastępczy 28">
            <a:extLst>
              <a:ext uri="{FF2B5EF4-FFF2-40B4-BE49-F238E27FC236}">
                <a16:creationId xmlns:a16="http://schemas.microsoft.com/office/drawing/2014/main" id="{C8A25AC9-18C2-42FA-A68D-B954C9D2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Potrzeba finansowania w kluczowych rolach</a:t>
            </a:r>
          </a:p>
          <a:p>
            <a:pPr rtl="0"/>
            <a:r>
              <a:rPr lang="pl-PL"/>
              <a:t>Brak personelu spowoduje opóźnienie produktu</a:t>
            </a:r>
          </a:p>
        </p:txBody>
      </p:sp>
      <p:sp>
        <p:nvSpPr>
          <p:cNvPr id="7" name="Zawartość — symbol zastępczy 6">
            <a:extLst>
              <a:ext uri="{FF2B5EF4-FFF2-40B4-BE49-F238E27FC236}">
                <a16:creationId xmlns:a16="http://schemas.microsoft.com/office/drawing/2014/main" id="{53195A3A-AB97-47CF-84BB-C2ADAABA5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85032" y="2871216"/>
            <a:ext cx="2066544" cy="365760"/>
          </a:xfrm>
        </p:spPr>
        <p:txBody>
          <a:bodyPr rtlCol="0"/>
          <a:lstStyle/>
          <a:p>
            <a:pPr rtl="0"/>
            <a:r>
              <a:rPr lang="pl-PL"/>
              <a:t>Długoterminowe</a:t>
            </a:r>
          </a:p>
        </p:txBody>
      </p:sp>
      <p:sp>
        <p:nvSpPr>
          <p:cNvPr id="5" name="Zawartość — symbol zastępczy 4">
            <a:extLst>
              <a:ext uri="{FF2B5EF4-FFF2-40B4-BE49-F238E27FC236}">
                <a16:creationId xmlns:a16="http://schemas.microsoft.com/office/drawing/2014/main" id="{B646B65B-FC7E-41EC-97C2-063C6F0AA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85032" y="3337560"/>
            <a:ext cx="2066544" cy="2286000"/>
          </a:xfrm>
        </p:spPr>
        <p:txBody>
          <a:bodyPr rtlCol="0"/>
          <a:lstStyle/>
          <a:p>
            <a:pPr rtl="0"/>
            <a:r>
              <a:rPr lang="pl-PL"/>
              <a:t>Potrzeba większego miejsca biurowego</a:t>
            </a:r>
          </a:p>
          <a:p>
            <a:pPr rtl="0"/>
            <a:r>
              <a:rPr lang="pl-PL"/>
              <a:t>Dodatkowi pracownicy będą wymagać lokalnego obszaru roboczego w biurze</a:t>
            </a:r>
          </a:p>
        </p:txBody>
      </p:sp>
      <p:pic>
        <p:nvPicPr>
          <p:cNvPr id="43" name="Obraz — symbol zastępczy 42" descr="Zdjęcie dwóch biznesmenów rysujących wykres&#10;">
            <a:extLst>
              <a:ext uri="{FF2B5EF4-FFF2-40B4-BE49-F238E27FC236}">
                <a16:creationId xmlns:a16="http://schemas.microsoft.com/office/drawing/2014/main" id="{9B6C9607-2FE7-4BA2-A78E-6122DAAD2E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776" y="1289304"/>
            <a:ext cx="4572000" cy="4334256"/>
          </a:xfrm>
        </p:spPr>
      </p:pic>
      <p:sp>
        <p:nvSpPr>
          <p:cNvPr id="36" name="Data — symbol zastępczy 35">
            <a:extLst>
              <a:ext uri="{FF2B5EF4-FFF2-40B4-BE49-F238E27FC236}">
                <a16:creationId xmlns:a16="http://schemas.microsoft.com/office/drawing/2014/main" id="{D98E03FD-AFE5-462A-8455-5E7B34A5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37" name="Stopka — symbol zastępczy 36">
            <a:extLst>
              <a:ext uri="{FF2B5EF4-FFF2-40B4-BE49-F238E27FC236}">
                <a16:creationId xmlns:a16="http://schemas.microsoft.com/office/drawing/2014/main" id="{8E5DF9FC-D709-4A4F-BA34-E6BD57C7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38" name="Numer slajdu — symbol zastępczy 37">
            <a:extLst>
              <a:ext uri="{FF2B5EF4-FFF2-40B4-BE49-F238E27FC236}">
                <a16:creationId xmlns:a16="http://schemas.microsoft.com/office/drawing/2014/main" id="{317B426A-ED12-4FB0-AEFB-637E82DB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409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Dziękujemy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566160"/>
            <a:ext cx="2743200" cy="2651760"/>
          </a:xfrm>
        </p:spPr>
        <p:txBody>
          <a:bodyPr rtlCol="0"/>
          <a:lstStyle/>
          <a:p>
            <a:pPr rtl="0"/>
            <a:r>
              <a:rPr lang="pl-PL"/>
              <a:t>Ewa Sadowska</a:t>
            </a:r>
          </a:p>
          <a:p>
            <a:pPr rtl="0"/>
            <a:r>
              <a:rPr lang="pl-PL"/>
              <a:t>206-555-0146</a:t>
            </a:r>
          </a:p>
          <a:p>
            <a:pPr rtl="0"/>
            <a:r>
              <a:rPr lang="pl-PL"/>
              <a:t>ewa@contoso.com</a:t>
            </a:r>
          </a:p>
          <a:p>
            <a:pPr rtl="0"/>
            <a:r>
              <a:rPr lang="pl-PL"/>
              <a:t>www.contoso.com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0020C547-CAAA-4F67-8DFD-712B97B1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3D15052-8236-4F49-9521-4C0E2B4F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B15AAE72-0077-4E8E-B3AE-0F087937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43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Misja firmy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799983"/>
            <a:ext cx="4087368" cy="2203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/>
              <a:t>W firmie Contoso umożliwiamy organizacjom wspieranie wspólnego myślenia w celu dalszego stymulowania innowacji w miejscu pracy. Uważamy, że firma powinna działać jako społeczność i używać narzędzi do szybkiego i wydajnego komunikowania się. </a:t>
            </a:r>
          </a:p>
        </p:txBody>
      </p:sp>
      <p:pic>
        <p:nvPicPr>
          <p:cNvPr id="17" name="Obraz — symbol zastępczy 16" descr="członek zespołu&#10;">
            <a:extLst>
              <a:ext uri="{FF2B5EF4-FFF2-40B4-BE49-F238E27FC236}">
                <a16:creationId xmlns:a16="http://schemas.microsoft.com/office/drawing/2014/main" id="{675F9124-3F84-4444-8B6D-EC5BE819EF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048" y="777240"/>
            <a:ext cx="5184648" cy="5303520"/>
          </a:xfrm>
        </p:spPr>
      </p:pic>
      <p:sp>
        <p:nvSpPr>
          <p:cNvPr id="6" name="Data — symbol zastępczy 5">
            <a:extLst>
              <a:ext uri="{FF2B5EF4-FFF2-40B4-BE49-F238E27FC236}">
                <a16:creationId xmlns:a16="http://schemas.microsoft.com/office/drawing/2014/main" id="{55F77CBB-7E0A-452C-B294-CE85EADC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/>
          <a:lstStyle/>
          <a:p>
            <a:pPr rtl="0"/>
            <a:r>
              <a:rPr lang="pl-PL"/>
              <a:t>Zespół zarządzania</a:t>
            </a:r>
          </a:p>
        </p:txBody>
      </p:sp>
      <p:pic>
        <p:nvPicPr>
          <p:cNvPr id="29" name="Obraz — symbol zastępczy 28" descr="członek zespołu&#10;&#10;">
            <a:extLst>
              <a:ext uri="{FF2B5EF4-FFF2-40B4-BE49-F238E27FC236}">
                <a16:creationId xmlns:a16="http://schemas.microsoft.com/office/drawing/2014/main" id="{F3880EE0-FA5E-42D5-8271-3D73977F58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75104"/>
            <a:ext cx="2103120" cy="3017520"/>
          </a:xfrm>
          <a:ln w="88900">
            <a:miter lim="800000"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DF46CE38-1E0F-4E8B-92C5-39AA77E524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5249545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Takuma Hayashi</a:t>
            </a:r>
          </a:p>
        </p:txBody>
      </p:sp>
      <p:sp>
        <p:nvSpPr>
          <p:cNvPr id="17" name="Tekst — symbol zastępczy 16">
            <a:extLst>
              <a:ext uri="{FF2B5EF4-FFF2-40B4-BE49-F238E27FC236}">
                <a16:creationId xmlns:a16="http://schemas.microsoft.com/office/drawing/2014/main" id="{566AEC90-7B36-4B7B-90E9-89D6600D06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7882" y="5538152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Prezes</a:t>
            </a:r>
          </a:p>
        </p:txBody>
      </p:sp>
      <p:pic>
        <p:nvPicPr>
          <p:cNvPr id="31" name="Obraz — symbol zastępczy 30" descr="członek zespołu&#10;">
            <a:extLst>
              <a:ext uri="{FF2B5EF4-FFF2-40B4-BE49-F238E27FC236}">
                <a16:creationId xmlns:a16="http://schemas.microsoft.com/office/drawing/2014/main" id="{963A2FFE-2780-42AE-81A7-8E51ABEAA9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360" y="1975104"/>
            <a:ext cx="2103120" cy="3017520"/>
          </a:xfrm>
          <a:ln w="88900">
            <a:miter lim="800000"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 — symbol zastępczy 17">
            <a:extLst>
              <a:ext uri="{FF2B5EF4-FFF2-40B4-BE49-F238E27FC236}">
                <a16:creationId xmlns:a16="http://schemas.microsoft.com/office/drawing/2014/main" id="{C233B739-EA91-40DC-B361-7B22D9E599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2678" y="5249545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Mirjam Nilsson</a:t>
            </a:r>
          </a:p>
        </p:txBody>
      </p:sp>
      <p:sp>
        <p:nvSpPr>
          <p:cNvPr id="19" name="Tekst — symbol zastępczy 18">
            <a:extLst>
              <a:ext uri="{FF2B5EF4-FFF2-40B4-BE49-F238E27FC236}">
                <a16:creationId xmlns:a16="http://schemas.microsoft.com/office/drawing/2014/main" id="{85A8A7FE-7A5C-4B0A-948C-EBDCA6269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2360" y="5538152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Dyrektor generalny</a:t>
            </a:r>
          </a:p>
        </p:txBody>
      </p:sp>
      <p:pic>
        <p:nvPicPr>
          <p:cNvPr id="33" name="Obraz — symbol zastępczy 32" descr="członek zespołu&#10;">
            <a:extLst>
              <a:ext uri="{FF2B5EF4-FFF2-40B4-BE49-F238E27FC236}">
                <a16:creationId xmlns:a16="http://schemas.microsoft.com/office/drawing/2014/main" id="{8B46ED40-52D9-4BE3-B014-96BEF445BF4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520" y="1975104"/>
            <a:ext cx="2103120" cy="3017520"/>
          </a:xfrm>
          <a:ln w="88900">
            <a:miter lim="800000"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kst — symbol zastępczy 19">
            <a:extLst>
              <a:ext uri="{FF2B5EF4-FFF2-40B4-BE49-F238E27FC236}">
                <a16:creationId xmlns:a16="http://schemas.microsoft.com/office/drawing/2014/main" id="{940EF05F-D143-4A4E-A3CF-65E5CF2A0B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204" y="5249545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Flora Berggren</a:t>
            </a:r>
          </a:p>
        </p:txBody>
      </p:sp>
      <p:sp>
        <p:nvSpPr>
          <p:cNvPr id="21" name="Tekst — symbol zastępczy 20">
            <a:extLst>
              <a:ext uri="{FF2B5EF4-FFF2-40B4-BE49-F238E27FC236}">
                <a16:creationId xmlns:a16="http://schemas.microsoft.com/office/drawing/2014/main" id="{439DE219-A942-4567-A75F-69E0C6CE12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45886" y="5538152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Dyrektor operacyjny</a:t>
            </a:r>
          </a:p>
        </p:txBody>
      </p:sp>
      <p:pic>
        <p:nvPicPr>
          <p:cNvPr id="35" name="Obraz — symbol zastępczy 34" descr="członek zespołu&#10;">
            <a:extLst>
              <a:ext uri="{FF2B5EF4-FFF2-40B4-BE49-F238E27FC236}">
                <a16:creationId xmlns:a16="http://schemas.microsoft.com/office/drawing/2014/main" id="{1B597EEE-4474-45F3-BE85-85AEEA6ADE8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0680" y="1975104"/>
            <a:ext cx="2103120" cy="3017520"/>
          </a:xfrm>
          <a:ln w="88900">
            <a:miter lim="800000"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kst — symbol zastępczy 21">
            <a:extLst>
              <a:ext uri="{FF2B5EF4-FFF2-40B4-BE49-F238E27FC236}">
                <a16:creationId xmlns:a16="http://schemas.microsoft.com/office/drawing/2014/main" id="{C03C7179-C3FF-46C1-8E01-AC087B88C2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49412" y="5249545"/>
            <a:ext cx="2103438" cy="274320"/>
          </a:xfrm>
        </p:spPr>
        <p:txBody>
          <a:bodyPr rtlCol="0"/>
          <a:lstStyle/>
          <a:p>
            <a:pPr rtl="0"/>
            <a:r>
              <a:rPr lang="pl-PL"/>
              <a:t>Rajesh Santoshi</a:t>
            </a:r>
          </a:p>
        </p:txBody>
      </p:sp>
      <p:sp>
        <p:nvSpPr>
          <p:cNvPr id="23" name="Tekst — symbol zastępczy 22">
            <a:extLst>
              <a:ext uri="{FF2B5EF4-FFF2-40B4-BE49-F238E27FC236}">
                <a16:creationId xmlns:a16="http://schemas.microsoft.com/office/drawing/2014/main" id="{8B1CDB23-6AD9-45A0-9AF3-29C62C3D5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49094" y="5538152"/>
            <a:ext cx="2103438" cy="486130"/>
          </a:xfrm>
        </p:spPr>
        <p:txBody>
          <a:bodyPr rtlCol="0"/>
          <a:lstStyle/>
          <a:p>
            <a:pPr rtl="0"/>
            <a:r>
              <a:rPr lang="pl-PL"/>
              <a:t>Wiceprezes ds. marketingu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F39FF936-8D81-42BA-AE11-83A5B336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2EEB76C5-C47C-4947-B895-9BBB7C93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1D394544-C9EA-4CC9-A8CE-78087E86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86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Zespół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2ACEAC8-9981-4A69-A3CD-BABCCC47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27164BDA-6240-43FA-897D-C5284AC3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 dirty="0"/>
              <a:t>Plan biznesowy firmy </a:t>
            </a:r>
            <a:r>
              <a:rPr lang="pl-PL" dirty="0" err="1"/>
              <a:t>Contoso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6B4E214-2330-4B23-B2DE-B23F9053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4</a:t>
            </a:fld>
            <a:endParaRPr lang="pl-PL" dirty="0"/>
          </a:p>
        </p:txBody>
      </p:sp>
      <p:graphicFrame>
        <p:nvGraphicFramePr>
          <p:cNvPr id="40" name="Grafika SmartArt — symbol zastępczy 39" descr="Grafika SmartArt schematu organizacyjnego">
            <a:extLst>
              <a:ext uri="{FF2B5EF4-FFF2-40B4-BE49-F238E27FC236}">
                <a16:creationId xmlns:a16="http://schemas.microsoft.com/office/drawing/2014/main" id="{2639E283-05D4-48C9-A81B-58E81C4669D7}"/>
              </a:ext>
            </a:extLst>
          </p:cNvPr>
          <p:cNvGraphicFramePr>
            <a:graphicFrameLocks noGrp="1"/>
          </p:cNvGraphicFramePr>
          <p:nvPr>
            <p:ph type="dgm" sz="quarter" idx="27"/>
            <p:extLst>
              <p:ext uri="{D42A27DB-BD31-4B8C-83A1-F6EECF244321}">
                <p14:modId xmlns:p14="http://schemas.microsoft.com/office/powerpoint/2010/main" val="2720307784"/>
              </p:ext>
            </p:extLst>
          </p:nvPr>
        </p:nvGraphicFramePr>
        <p:xfrm>
          <a:off x="1087438" y="2038350"/>
          <a:ext cx="10515600" cy="396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76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Podsumowanie sytuacji rynkowej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312" y="3548340"/>
            <a:ext cx="2743200" cy="2286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/>
              <a:t>Praca zdalna jest bardziej popularna niż kiedykolwiek wcześniej, a firmy myślą o narzędziach, które tworzą efektywną komunikację między zespołami.</a:t>
            </a:r>
          </a:p>
          <a:p>
            <a:pPr rtl="0"/>
            <a:endParaRPr lang="pl-PL"/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59452" y="3548340"/>
            <a:ext cx="2743200" cy="2286000"/>
          </a:xfrm>
        </p:spPr>
        <p:txBody>
          <a:bodyPr rtlCol="0"/>
          <a:lstStyle/>
          <a:p>
            <a:pPr rtl="0"/>
            <a:r>
              <a:rPr lang="pl-PL"/>
              <a:t>Trendy rynkowe będą nadal rosnąć w oparciu o prognozy, co daje szansę na większy zasięg biznesowy w regionie.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391CD11A-AD36-4E45-855A-2546C295CE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65592" y="3548340"/>
            <a:ext cx="2743200" cy="2286000"/>
          </a:xfrm>
        </p:spPr>
        <p:txBody>
          <a:bodyPr rtlCol="0"/>
          <a:lstStyle/>
          <a:p>
            <a:pPr rtl="0"/>
            <a:r>
              <a:rPr lang="pl-PL"/>
              <a:t>Nasz koszt produktu jest niski, co daje nam przewagę rynkową.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6033BEAB-4380-4A47-B648-13315E04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9EFDE0E2-B032-4403-9106-5A8349B4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25" name="Grafika 24" descr="Konspekt narzędzi">
            <a:extLst>
              <a:ext uri="{FF2B5EF4-FFF2-40B4-BE49-F238E27FC236}">
                <a16:creationId xmlns:a16="http://schemas.microsoft.com/office/drawing/2014/main" id="{7E436211-2D54-47AE-BB55-F32290DDB5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8390" y="2705418"/>
            <a:ext cx="731520" cy="731520"/>
          </a:xfrm>
          <a:prstGeom prst="rect">
            <a:avLst/>
          </a:prstGeom>
        </p:spPr>
      </p:pic>
      <p:pic>
        <p:nvPicPr>
          <p:cNvPr id="27" name="Grafika 26" descr="Wykres słupkowy z trendem wzrostowym">
            <a:extLst>
              <a:ext uri="{FF2B5EF4-FFF2-40B4-BE49-F238E27FC236}">
                <a16:creationId xmlns:a16="http://schemas.microsoft.com/office/drawing/2014/main" id="{64F99BBE-1996-4227-A4DE-D13CD35149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5292" y="2727326"/>
            <a:ext cx="731520" cy="731520"/>
          </a:xfrm>
          <a:prstGeom prst="rect">
            <a:avLst/>
          </a:prstGeom>
        </p:spPr>
      </p:pic>
      <p:pic>
        <p:nvPicPr>
          <p:cNvPr id="29" name="Grafika 28" descr="Szkic pieniędzy">
            <a:extLst>
              <a:ext uri="{FF2B5EF4-FFF2-40B4-BE49-F238E27FC236}">
                <a16:creationId xmlns:a16="http://schemas.microsoft.com/office/drawing/2014/main" id="{2EE071B9-4843-404F-95CC-3894A5FAD6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1940" y="2739633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Szanse </a:t>
            </a:r>
          </a:p>
        </p:txBody>
      </p:sp>
      <p:sp>
        <p:nvSpPr>
          <p:cNvPr id="40" name="Zawartość — symbol zastępczy 28">
            <a:extLst>
              <a:ext uri="{FF2B5EF4-FFF2-40B4-BE49-F238E27FC236}">
                <a16:creationId xmlns:a16="http://schemas.microsoft.com/office/drawing/2014/main" id="{DA2C1685-839D-BB46-B1E8-A38664748DC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657183" y="2411516"/>
            <a:ext cx="4114800" cy="274320"/>
          </a:xfrm>
        </p:spPr>
        <p:txBody>
          <a:bodyPr rtlCol="0"/>
          <a:lstStyle/>
          <a:p>
            <a:pPr rtl="0"/>
            <a:r>
              <a:rPr lang="pl-PL"/>
              <a:t>Luka rynkowa</a:t>
            </a:r>
          </a:p>
        </p:txBody>
      </p:sp>
      <p:sp>
        <p:nvSpPr>
          <p:cNvPr id="38" name="Zawartość — symbol zastępczy 3">
            <a:extLst>
              <a:ext uri="{FF2B5EF4-FFF2-40B4-BE49-F238E27FC236}">
                <a16:creationId xmlns:a16="http://schemas.microsoft.com/office/drawing/2014/main" id="{032280DC-AEF9-204E-A92B-A433E91E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183" y="2707071"/>
            <a:ext cx="4114800" cy="731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1100"/>
              <a:t>Niewiele, jeśli w ogóle, produktów na rynku pomaga klientom tak jak my</a:t>
            </a:r>
          </a:p>
        </p:txBody>
      </p:sp>
      <p:sp>
        <p:nvSpPr>
          <p:cNvPr id="43" name="Zawartość — symbol zastępczy 31">
            <a:extLst>
              <a:ext uri="{FF2B5EF4-FFF2-40B4-BE49-F238E27FC236}">
                <a16:creationId xmlns:a16="http://schemas.microsoft.com/office/drawing/2014/main" id="{FFD777EC-E653-DE40-A635-99F5A0B723D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657183" y="3567512"/>
            <a:ext cx="4114800" cy="274320"/>
          </a:xfrm>
        </p:spPr>
        <p:txBody>
          <a:bodyPr rtlCol="0"/>
          <a:lstStyle/>
          <a:p>
            <a:pPr rtl="0"/>
            <a:r>
              <a:rPr lang="pl-PL"/>
              <a:t>Klienci</a:t>
            </a:r>
          </a:p>
        </p:txBody>
      </p:sp>
      <p:sp>
        <p:nvSpPr>
          <p:cNvPr id="42" name="Zawartość — symbol zastępczy 30">
            <a:extLst>
              <a:ext uri="{FF2B5EF4-FFF2-40B4-BE49-F238E27FC236}">
                <a16:creationId xmlns:a16="http://schemas.microsoft.com/office/drawing/2014/main" id="{F040CB1D-0082-0741-910A-688CA713152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pl-PL"/>
              <a:t>66% konsumentów w Stanach Zjednoczonych wydaje pieniądze na wiele produktów, które tylko częściowo rozwiązują ich problem</a:t>
            </a:r>
          </a:p>
        </p:txBody>
      </p:sp>
      <p:sp>
        <p:nvSpPr>
          <p:cNvPr id="45" name="Zawartość — symbol zastępczy 33">
            <a:extLst>
              <a:ext uri="{FF2B5EF4-FFF2-40B4-BE49-F238E27FC236}">
                <a16:creationId xmlns:a16="http://schemas.microsoft.com/office/drawing/2014/main" id="{C911C704-AC3A-3B4A-818C-F79DBA6526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657183" y="4737597"/>
            <a:ext cx="4114800" cy="274320"/>
          </a:xfrm>
        </p:spPr>
        <p:txBody>
          <a:bodyPr rtlCol="0"/>
          <a:lstStyle/>
          <a:p>
            <a:pPr rtl="0"/>
            <a:r>
              <a:rPr lang="pl-PL"/>
              <a:t>Finanse</a:t>
            </a:r>
          </a:p>
        </p:txBody>
      </p:sp>
      <p:sp>
        <p:nvSpPr>
          <p:cNvPr id="44" name="Zawartość — symbol zastępczy 32">
            <a:extLst>
              <a:ext uri="{FF2B5EF4-FFF2-40B4-BE49-F238E27FC236}">
                <a16:creationId xmlns:a16="http://schemas.microsoft.com/office/drawing/2014/main" id="{F52A6075-6FBF-5D4F-8457-C7E43D8C6DE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/>
          <a:p>
            <a:pPr rtl="0"/>
            <a:r>
              <a:rPr lang="pl-PL" sz="1100"/>
              <a:t>W 2018 r. klienci generacji Y odpowiadali za ćwierć z 48 mld USD wydanych na inne produkty</a:t>
            </a:r>
          </a:p>
          <a:p>
            <a:pPr rtl="0"/>
            <a:endParaRPr lang="pl-PL" sz="1100"/>
          </a:p>
        </p:txBody>
      </p:sp>
      <p:sp>
        <p:nvSpPr>
          <p:cNvPr id="41" name="Zawartość — symbol zastępczy 29">
            <a:extLst>
              <a:ext uri="{FF2B5EF4-FFF2-40B4-BE49-F238E27FC236}">
                <a16:creationId xmlns:a16="http://schemas.microsoft.com/office/drawing/2014/main" id="{C9FA8C80-0154-4B4D-9712-FE3DB4C3C6F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04811" y="2411516"/>
            <a:ext cx="4114800" cy="274320"/>
          </a:xfrm>
        </p:spPr>
        <p:txBody>
          <a:bodyPr rtlCol="0"/>
          <a:lstStyle/>
          <a:p>
            <a:pPr rtl="0"/>
            <a:r>
              <a:rPr lang="pl-PL"/>
              <a:t>Koszty</a:t>
            </a:r>
          </a:p>
        </p:txBody>
      </p:sp>
      <p:sp>
        <p:nvSpPr>
          <p:cNvPr id="39" name="Zawartość — symbol zastępczy 4">
            <a:extLst>
              <a:ext uri="{FF2B5EF4-FFF2-40B4-BE49-F238E27FC236}">
                <a16:creationId xmlns:a16="http://schemas.microsoft.com/office/drawing/2014/main" id="{8F90BA52-ED8F-7744-B135-D2F22EC0C84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/>
          <a:p>
            <a:pPr rtl="0"/>
            <a:r>
              <a:rPr lang="pl-PL" sz="1100"/>
              <a:t>Utrata produktywności kosztująca klientom tysiące dolarów </a:t>
            </a:r>
          </a:p>
        </p:txBody>
      </p:sp>
      <p:sp>
        <p:nvSpPr>
          <p:cNvPr id="47" name="Zawartość — symbol zastępczy 35">
            <a:extLst>
              <a:ext uri="{FF2B5EF4-FFF2-40B4-BE49-F238E27FC236}">
                <a16:creationId xmlns:a16="http://schemas.microsoft.com/office/drawing/2014/main" id="{DA3D0C66-F3DC-0A49-B50D-9EA3966FF4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404811" y="3570539"/>
            <a:ext cx="4114800" cy="274320"/>
          </a:xfrm>
        </p:spPr>
        <p:txBody>
          <a:bodyPr rtlCol="0"/>
          <a:lstStyle/>
          <a:p>
            <a:pPr rtl="0"/>
            <a:r>
              <a:rPr lang="pl-PL"/>
              <a:t>Użyteczność</a:t>
            </a:r>
          </a:p>
        </p:txBody>
      </p:sp>
      <p:sp>
        <p:nvSpPr>
          <p:cNvPr id="46" name="Zawartość — symbol zastępczy 34">
            <a:extLst>
              <a:ext uri="{FF2B5EF4-FFF2-40B4-BE49-F238E27FC236}">
                <a16:creationId xmlns:a16="http://schemas.microsoft.com/office/drawing/2014/main" id="{9E2D7212-9D44-BA47-91D4-3FB11FDCE39E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/>
          <a:p>
            <a:pPr rtl="0"/>
            <a:r>
              <a:rPr lang="pl-PL" sz="1100"/>
              <a:t>Klienci chcą czegoś łatwego w użyciu </a:t>
            </a:r>
          </a:p>
          <a:p>
            <a:pPr rtl="0"/>
            <a:endParaRPr lang="pl-PL" sz="110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DE0D9D39-4DE1-4E77-8802-B35DBFFF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595F4C2B-CB37-4281-A527-07A09A21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3235D3B1-302E-4611-8FB6-958884D2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04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— symbol zastępczy 6" descr="Zbliżenie zegara ściennego ">
            <a:extLst>
              <a:ext uri="{FF2B5EF4-FFF2-40B4-BE49-F238E27FC236}">
                <a16:creationId xmlns:a16="http://schemas.microsoft.com/office/drawing/2014/main" id="{4CB72E8C-BD65-4DC9-BE83-0E228B6A80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6181344" cy="6858000"/>
          </a:xfrm>
        </p:spPr>
      </p:pic>
      <p:sp>
        <p:nvSpPr>
          <p:cNvPr id="33" name="Tytuł 32">
            <a:extLst>
              <a:ext uri="{FF2B5EF4-FFF2-40B4-BE49-F238E27FC236}">
                <a16:creationId xmlns:a16="http://schemas.microsoft.com/office/drawing/2014/main" id="{1D291211-3EE5-468A-9544-9DD9E692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/>
              <a:t>Omówienie biznesowe</a:t>
            </a:r>
          </a:p>
        </p:txBody>
      </p:sp>
      <p:pic>
        <p:nvPicPr>
          <p:cNvPr id="12" name="Obraz — symbol zastępczy 11" descr="Zdjęcie kobiety przy laptopie&#10;">
            <a:extLst>
              <a:ext uri="{FF2B5EF4-FFF2-40B4-BE49-F238E27FC236}">
                <a16:creationId xmlns:a16="http://schemas.microsoft.com/office/drawing/2014/main" id="{FF6FCE34-3B74-4337-ACAE-B16A2A0AEC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777240"/>
            <a:ext cx="8229600" cy="5303520"/>
          </a:xfrm>
        </p:spPr>
      </p:pic>
      <p:sp>
        <p:nvSpPr>
          <p:cNvPr id="16" name="Data — symbol zastępczy 15">
            <a:extLst>
              <a:ext uri="{FF2B5EF4-FFF2-40B4-BE49-F238E27FC236}">
                <a16:creationId xmlns:a16="http://schemas.microsoft.com/office/drawing/2014/main" id="{D0853325-76A7-4AEB-8F7F-CF0B2580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>
                <a:solidFill>
                  <a:schemeClr val="bg1">
                    <a:lumMod val="75000"/>
                  </a:schemeClr>
                </a:solidFill>
              </a:rPr>
              <a:t>20XX</a:t>
            </a:r>
          </a:p>
        </p:txBody>
      </p:sp>
      <p:sp>
        <p:nvSpPr>
          <p:cNvPr id="17" name="Stopka — symbol zastępczy 16">
            <a:extLst>
              <a:ext uri="{FF2B5EF4-FFF2-40B4-BE49-F238E27FC236}">
                <a16:creationId xmlns:a16="http://schemas.microsoft.com/office/drawing/2014/main" id="{A3CFEF10-F087-43D5-9B68-DA35850E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18" name="Numer slajdu — symbol zastępczy 17">
            <a:extLst>
              <a:ext uri="{FF2B5EF4-FFF2-40B4-BE49-F238E27FC236}">
                <a16:creationId xmlns:a16="http://schemas.microsoft.com/office/drawing/2014/main" id="{782260B2-4C92-4B33-AF87-E5810D10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42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— symbol zastępczy 5" descr="Zdjęcie roślin obok kanapy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ytuł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</p:spPr>
        <p:txBody>
          <a:bodyPr rtlCol="0"/>
          <a:lstStyle/>
          <a:p>
            <a:pPr rtl="0"/>
            <a:r>
              <a:rPr lang="pl-PL"/>
              <a:t>Koncepcja biznesowa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DE58B68F-CCA9-4C91-85AC-597D8C51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2996693"/>
            <a:ext cx="4416552" cy="2216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/>
              <a:t>Korzystając z architektury danych nowej generacji, pomagamy organizacjom w wirtualnym zarządzaniu elastycznymi przepływami pracy. Rozwijamy się dzięki znajomości rynku i wspaniałemu zespołowi stojącemu za naszym produktem.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8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Zadania i cele</a:t>
            </a:r>
          </a:p>
        </p:txBody>
      </p:sp>
      <p:sp>
        <p:nvSpPr>
          <p:cNvPr id="32" name="Tekst — symbol zastępczy 31">
            <a:extLst>
              <a:ext uri="{FF2B5EF4-FFF2-40B4-BE49-F238E27FC236}">
                <a16:creationId xmlns:a16="http://schemas.microsoft.com/office/drawing/2014/main" id="{0830F660-D88D-4A5F-8F7C-44B1D5C8E6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2148840" y="1993392"/>
            <a:ext cx="1828800" cy="696885"/>
          </a:xfrm>
        </p:spPr>
        <p:txBody>
          <a:bodyPr tIns="164592" rtlCol="0" anchor="t" anchorCtr="0"/>
          <a:lstStyle/>
          <a:p>
            <a:pPr rtl="0"/>
            <a:r>
              <a:rPr lang="pl-PL"/>
              <a:t>Sporządzić plan</a:t>
            </a:r>
          </a:p>
        </p:txBody>
      </p:sp>
      <p:sp>
        <p:nvSpPr>
          <p:cNvPr id="4" name="Tekst — symbol zastępczy 32">
            <a:extLst>
              <a:ext uri="{FF2B5EF4-FFF2-40B4-BE49-F238E27FC236}">
                <a16:creationId xmlns:a16="http://schemas.microsoft.com/office/drawing/2014/main" id="{4EFAA59F-358B-40DE-9197-3FDEA14EC223}"/>
              </a:ext>
            </a:extLst>
          </p:cNvPr>
          <p:cNvSpPr txBox="1">
            <a:spLocks/>
          </p:cNvSpPr>
          <p:nvPr/>
        </p:nvSpPr>
        <p:spPr>
          <a:xfrm>
            <a:off x="2218456" y="240487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>
                <a:latin typeface="Calibri Light" panose="020F0302020204030204" pitchFamily="34" charset="0"/>
              </a:rPr>
              <a:t>Lut 20XX r.</a:t>
            </a:r>
          </a:p>
        </p:txBody>
      </p:sp>
      <p:sp>
        <p:nvSpPr>
          <p:cNvPr id="38" name="Tekst — symbol zastępczy 31">
            <a:extLst>
              <a:ext uri="{FF2B5EF4-FFF2-40B4-BE49-F238E27FC236}">
                <a16:creationId xmlns:a16="http://schemas.microsoft.com/office/drawing/2014/main" id="{607DCFEC-829E-4B9D-9E7F-72EDD3917269}"/>
              </a:ext>
            </a:extLst>
          </p:cNvPr>
          <p:cNvSpPr txBox="1">
            <a:spLocks/>
          </p:cNvSpPr>
          <p:nvPr/>
        </p:nvSpPr>
        <p:spPr>
          <a:xfrm>
            <a:off x="4522631" y="1995333"/>
            <a:ext cx="1828800" cy="694944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0" tIns="1828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200"/>
              <a:t>Zorganizowanie grup fokusowych</a:t>
            </a:r>
          </a:p>
        </p:txBody>
      </p:sp>
      <p:sp>
        <p:nvSpPr>
          <p:cNvPr id="39" name="Tekst — symbol zastępczy 32">
            <a:extLst>
              <a:ext uri="{FF2B5EF4-FFF2-40B4-BE49-F238E27FC236}">
                <a16:creationId xmlns:a16="http://schemas.microsoft.com/office/drawing/2014/main" id="{4108CB68-6F0A-484F-A51D-06A02D71D152}"/>
              </a:ext>
            </a:extLst>
          </p:cNvPr>
          <p:cNvSpPr txBox="1">
            <a:spLocks/>
          </p:cNvSpPr>
          <p:nvPr/>
        </p:nvSpPr>
        <p:spPr>
          <a:xfrm>
            <a:off x="4591823" y="2515584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>
                <a:latin typeface="Calibri Light" panose="020F0302020204030204" pitchFamily="34" charset="0"/>
              </a:rPr>
              <a:t>Maj 20XX r.</a:t>
            </a:r>
          </a:p>
        </p:txBody>
      </p:sp>
      <p:sp>
        <p:nvSpPr>
          <p:cNvPr id="34" name="Tekst — symbol zastępczy 31">
            <a:extLst>
              <a:ext uri="{FF2B5EF4-FFF2-40B4-BE49-F238E27FC236}">
                <a16:creationId xmlns:a16="http://schemas.microsoft.com/office/drawing/2014/main" id="{7FB66D8F-42FB-4D6F-B5C7-E8A2704C4D5D}"/>
              </a:ext>
            </a:extLst>
          </p:cNvPr>
          <p:cNvSpPr txBox="1">
            <a:spLocks/>
          </p:cNvSpPr>
          <p:nvPr/>
        </p:nvSpPr>
        <p:spPr>
          <a:xfrm>
            <a:off x="8479629" y="1993392"/>
            <a:ext cx="1828800" cy="694944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0" tIns="1828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200"/>
              <a:t>Zebrać opinie</a:t>
            </a:r>
          </a:p>
        </p:txBody>
      </p:sp>
      <p:sp>
        <p:nvSpPr>
          <p:cNvPr id="35" name="Tekst — symbol zastępczy 32">
            <a:extLst>
              <a:ext uri="{FF2B5EF4-FFF2-40B4-BE49-F238E27FC236}">
                <a16:creationId xmlns:a16="http://schemas.microsoft.com/office/drawing/2014/main" id="{970F9344-0ABB-49C3-B3ED-B9214081BFF4}"/>
              </a:ext>
            </a:extLst>
          </p:cNvPr>
          <p:cNvSpPr txBox="1">
            <a:spLocks/>
          </p:cNvSpPr>
          <p:nvPr/>
        </p:nvSpPr>
        <p:spPr>
          <a:xfrm>
            <a:off x="8531359" y="240487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>
                <a:latin typeface="Calibri Light" panose="020F0302020204030204" pitchFamily="34" charset="0"/>
              </a:rPr>
              <a:t>Paź 20XX r.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A6861FF3-B902-4DEC-B46D-0F2E499C5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4399" y="3255264"/>
            <a:ext cx="731520" cy="45720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05941AA2-C85B-41A7-9264-A0C66F329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STY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2C4BD3D3-C7A9-46F1-8ED8-AB8D1BB892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LUT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873EDDDB-6509-4407-BA35-232AAF9F19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MAR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A33A061F-AC2A-4E3F-B448-DC6FEC307A5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KWI</a:t>
            </a:r>
          </a:p>
        </p:txBody>
      </p:sp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id="{FAC81818-8260-4E49-9FCC-569FDE30B0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MAJ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D1FD068B-6917-4C40-B40D-5F7B670EA7B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CZE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EEAE71AD-30AF-4021-B577-B686EC6DA3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LIP</a:t>
            </a:r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id="{D8E5FFBE-125E-43C8-A66E-DE8D2FE7AF3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SIE</a:t>
            </a:r>
          </a:p>
        </p:txBody>
      </p:sp>
      <p:sp>
        <p:nvSpPr>
          <p:cNvPr id="17" name="Tekst — symbol zastępczy 16">
            <a:extLst>
              <a:ext uri="{FF2B5EF4-FFF2-40B4-BE49-F238E27FC236}">
                <a16:creationId xmlns:a16="http://schemas.microsoft.com/office/drawing/2014/main" id="{7209F81D-5EC6-4D97-B0C2-AC00081AB1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WRZ</a:t>
            </a:r>
          </a:p>
        </p:txBody>
      </p:sp>
      <p:sp>
        <p:nvSpPr>
          <p:cNvPr id="15" name="Tekst — symbol zastępczy 14">
            <a:extLst>
              <a:ext uri="{FF2B5EF4-FFF2-40B4-BE49-F238E27FC236}">
                <a16:creationId xmlns:a16="http://schemas.microsoft.com/office/drawing/2014/main" id="{4A477EE3-A17C-4158-91E8-03A401BE96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PAŹ</a:t>
            </a:r>
          </a:p>
        </p:txBody>
      </p:sp>
      <p:sp>
        <p:nvSpPr>
          <p:cNvPr id="18" name="Tekst — symbol zastępczy 17">
            <a:extLst>
              <a:ext uri="{FF2B5EF4-FFF2-40B4-BE49-F238E27FC236}">
                <a16:creationId xmlns:a16="http://schemas.microsoft.com/office/drawing/2014/main" id="{C477818B-3CAB-4A39-939D-99E98D2EE6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LIS</a:t>
            </a:r>
          </a:p>
        </p:txBody>
      </p:sp>
      <p:sp>
        <p:nvSpPr>
          <p:cNvPr id="19" name="Tekst — symbol zastępczy 18">
            <a:extLst>
              <a:ext uri="{FF2B5EF4-FFF2-40B4-BE49-F238E27FC236}">
                <a16:creationId xmlns:a16="http://schemas.microsoft.com/office/drawing/2014/main" id="{A7907FC8-DAAF-4896-A2B1-C173BF2FAE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GRU</a:t>
            </a:r>
          </a:p>
        </p:txBody>
      </p:sp>
      <p:sp>
        <p:nvSpPr>
          <p:cNvPr id="11" name="Rok">
            <a:extLst>
              <a:ext uri="{FF2B5EF4-FFF2-40B4-BE49-F238E27FC236}">
                <a16:creationId xmlns:a16="http://schemas.microsoft.com/office/drawing/2014/main" id="{44D29552-2F85-4F4F-9B7F-B79798681F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400" y="4114800"/>
            <a:ext cx="731520" cy="457200"/>
          </a:xfrm>
        </p:spPr>
        <p:txBody>
          <a:bodyPr rtlCol="0">
            <a:normAutofit/>
          </a:bodyPr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20" name="Tekst — symbol zastępczy 19">
            <a:extLst>
              <a:ext uri="{FF2B5EF4-FFF2-40B4-BE49-F238E27FC236}">
                <a16:creationId xmlns:a16="http://schemas.microsoft.com/office/drawing/2014/main" id="{FEC65619-A68A-4D21-9D17-40F8692EF1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STY</a:t>
            </a:r>
          </a:p>
        </p:txBody>
      </p:sp>
      <p:sp>
        <p:nvSpPr>
          <p:cNvPr id="21" name="Tekst — symbol zastępczy 20">
            <a:extLst>
              <a:ext uri="{FF2B5EF4-FFF2-40B4-BE49-F238E27FC236}">
                <a16:creationId xmlns:a16="http://schemas.microsoft.com/office/drawing/2014/main" id="{D9C4CCA5-A2BE-4897-994D-9B1669D69F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LUT</a:t>
            </a:r>
          </a:p>
        </p:txBody>
      </p:sp>
      <p:sp>
        <p:nvSpPr>
          <p:cNvPr id="22" name="Tekst — symbol zastępczy 21">
            <a:extLst>
              <a:ext uri="{FF2B5EF4-FFF2-40B4-BE49-F238E27FC236}">
                <a16:creationId xmlns:a16="http://schemas.microsoft.com/office/drawing/2014/main" id="{0C5FD452-DC3E-4D62-B19B-0A79E604A8A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MAR</a:t>
            </a:r>
          </a:p>
        </p:txBody>
      </p:sp>
      <p:sp>
        <p:nvSpPr>
          <p:cNvPr id="23" name="Tekst — symbol zastępczy 22">
            <a:extLst>
              <a:ext uri="{FF2B5EF4-FFF2-40B4-BE49-F238E27FC236}">
                <a16:creationId xmlns:a16="http://schemas.microsoft.com/office/drawing/2014/main" id="{96D290B2-F312-4D9A-96C7-D40523406AC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KWI</a:t>
            </a:r>
          </a:p>
        </p:txBody>
      </p:sp>
      <p:sp>
        <p:nvSpPr>
          <p:cNvPr id="24" name="Tekst — symbol zastępczy 23">
            <a:extLst>
              <a:ext uri="{FF2B5EF4-FFF2-40B4-BE49-F238E27FC236}">
                <a16:creationId xmlns:a16="http://schemas.microsoft.com/office/drawing/2014/main" id="{80E52477-0BA9-471B-B2C2-F1A03FCF188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MAJ</a:t>
            </a:r>
          </a:p>
        </p:txBody>
      </p:sp>
      <p:sp>
        <p:nvSpPr>
          <p:cNvPr id="25" name="Tekst — symbol zastępczy 24">
            <a:extLst>
              <a:ext uri="{FF2B5EF4-FFF2-40B4-BE49-F238E27FC236}">
                <a16:creationId xmlns:a16="http://schemas.microsoft.com/office/drawing/2014/main" id="{70D1D022-03FA-47E6-8430-252C6D5B4C4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CZE</a:t>
            </a:r>
          </a:p>
        </p:txBody>
      </p:sp>
      <p:sp>
        <p:nvSpPr>
          <p:cNvPr id="26" name="Tekst — symbol zastępczy 25">
            <a:extLst>
              <a:ext uri="{FF2B5EF4-FFF2-40B4-BE49-F238E27FC236}">
                <a16:creationId xmlns:a16="http://schemas.microsoft.com/office/drawing/2014/main" id="{FA7483FC-7290-41B1-B371-ECA1174519D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LIP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D149E385-DCE9-4DC9-8F0A-F8BAF02D979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SIE</a:t>
            </a:r>
          </a:p>
        </p:txBody>
      </p:sp>
      <p:sp>
        <p:nvSpPr>
          <p:cNvPr id="29" name="Tekst — symbol zastępczy 28">
            <a:extLst>
              <a:ext uri="{FF2B5EF4-FFF2-40B4-BE49-F238E27FC236}">
                <a16:creationId xmlns:a16="http://schemas.microsoft.com/office/drawing/2014/main" id="{B7A506EE-32D5-4685-97A6-8FDFEF238C4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WRZ</a:t>
            </a:r>
          </a:p>
        </p:txBody>
      </p:sp>
      <p:sp>
        <p:nvSpPr>
          <p:cNvPr id="27" name="Tekst — symbol zastępczy 26">
            <a:extLst>
              <a:ext uri="{FF2B5EF4-FFF2-40B4-BE49-F238E27FC236}">
                <a16:creationId xmlns:a16="http://schemas.microsoft.com/office/drawing/2014/main" id="{1787EDAC-5EAB-4A0D-9BD2-D6E9FD0B26A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PAŹ</a:t>
            </a:r>
          </a:p>
        </p:txBody>
      </p:sp>
      <p:sp>
        <p:nvSpPr>
          <p:cNvPr id="30" name="Tekst — symbol zastępczy 29">
            <a:extLst>
              <a:ext uri="{FF2B5EF4-FFF2-40B4-BE49-F238E27FC236}">
                <a16:creationId xmlns:a16="http://schemas.microsoft.com/office/drawing/2014/main" id="{E80CB353-63CA-4305-9748-807B6905DBF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LIS</a:t>
            </a:r>
          </a:p>
        </p:txBody>
      </p:sp>
      <p:sp>
        <p:nvSpPr>
          <p:cNvPr id="31" name="Tekst — symbol zastępczy 30">
            <a:extLst>
              <a:ext uri="{FF2B5EF4-FFF2-40B4-BE49-F238E27FC236}">
                <a16:creationId xmlns:a16="http://schemas.microsoft.com/office/drawing/2014/main" id="{1B52C010-5159-4F61-821F-E73647E7C06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GRU</a:t>
            </a:r>
          </a:p>
        </p:txBody>
      </p:sp>
      <p:sp>
        <p:nvSpPr>
          <p:cNvPr id="40" name="Tekst — symbol zastępczy 31">
            <a:extLst>
              <a:ext uri="{FF2B5EF4-FFF2-40B4-BE49-F238E27FC236}">
                <a16:creationId xmlns:a16="http://schemas.microsoft.com/office/drawing/2014/main" id="{0322F7C2-6007-4413-B0AC-012350267DE3}"/>
              </a:ext>
            </a:extLst>
          </p:cNvPr>
          <p:cNvSpPr txBox="1">
            <a:spLocks/>
          </p:cNvSpPr>
          <p:nvPr/>
        </p:nvSpPr>
        <p:spPr>
          <a:xfrm>
            <a:off x="2157984" y="5132929"/>
            <a:ext cx="1828800" cy="694944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0" tIns="1828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200">
                <a:cs typeface="Calibri Light"/>
              </a:rPr>
              <a:t>Przetestować projekt</a:t>
            </a:r>
          </a:p>
        </p:txBody>
      </p:sp>
      <p:sp>
        <p:nvSpPr>
          <p:cNvPr id="41" name="Tekst — symbol zastępczy 32">
            <a:extLst>
              <a:ext uri="{FF2B5EF4-FFF2-40B4-BE49-F238E27FC236}">
                <a16:creationId xmlns:a16="http://schemas.microsoft.com/office/drawing/2014/main" id="{10494267-4554-4417-885E-D691A01C97F0}"/>
              </a:ext>
            </a:extLst>
          </p:cNvPr>
          <p:cNvSpPr txBox="1">
            <a:spLocks/>
          </p:cNvSpPr>
          <p:nvPr/>
        </p:nvSpPr>
        <p:spPr>
          <a:xfrm>
            <a:off x="2245597" y="5523385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>
                <a:latin typeface="Calibri Light" panose="020F0302020204030204" pitchFamily="34" charset="0"/>
              </a:rPr>
              <a:t>Lut 20XX r.</a:t>
            </a:r>
          </a:p>
        </p:txBody>
      </p:sp>
      <p:sp>
        <p:nvSpPr>
          <p:cNvPr id="64" name="Tekst — symbol zastępczy 31">
            <a:extLst>
              <a:ext uri="{FF2B5EF4-FFF2-40B4-BE49-F238E27FC236}">
                <a16:creationId xmlns:a16="http://schemas.microsoft.com/office/drawing/2014/main" id="{F1A00DD6-EC7E-41AB-A576-5AEA42E9A538}"/>
              </a:ext>
            </a:extLst>
          </p:cNvPr>
          <p:cNvSpPr txBox="1">
            <a:spLocks/>
          </p:cNvSpPr>
          <p:nvPr/>
        </p:nvSpPr>
        <p:spPr>
          <a:xfrm>
            <a:off x="6102431" y="5132929"/>
            <a:ext cx="1828800" cy="69494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vert="horz" lIns="0" tIns="1828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200">
                <a:solidFill>
                  <a:schemeClr val="bg1"/>
                </a:solidFill>
                <a:cs typeface="Calibri Light"/>
              </a:rPr>
              <a:t>Wdrożyć projekt</a:t>
            </a:r>
          </a:p>
        </p:txBody>
      </p:sp>
      <p:sp>
        <p:nvSpPr>
          <p:cNvPr id="66" name="Tekst — symbol zastępczy 32">
            <a:extLst>
              <a:ext uri="{FF2B5EF4-FFF2-40B4-BE49-F238E27FC236}">
                <a16:creationId xmlns:a16="http://schemas.microsoft.com/office/drawing/2014/main" id="{02E63E76-5474-4C2E-9626-D7D3EE39FA36}"/>
              </a:ext>
            </a:extLst>
          </p:cNvPr>
          <p:cNvSpPr txBox="1">
            <a:spLocks/>
          </p:cNvSpPr>
          <p:nvPr/>
        </p:nvSpPr>
        <p:spPr>
          <a:xfrm>
            <a:off x="6155675" y="5523385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>
                <a:solidFill>
                  <a:schemeClr val="bg1"/>
                </a:solidFill>
                <a:latin typeface="Calibri Light" panose="020F0302020204030204" pitchFamily="34" charset="0"/>
              </a:rPr>
              <a:t>Lipiec 20XX r.</a:t>
            </a:r>
          </a:p>
        </p:txBody>
      </p:sp>
      <p:sp>
        <p:nvSpPr>
          <p:cNvPr id="36" name="Tekst — symbol zastępczy 31">
            <a:extLst>
              <a:ext uri="{FF2B5EF4-FFF2-40B4-BE49-F238E27FC236}">
                <a16:creationId xmlns:a16="http://schemas.microsoft.com/office/drawing/2014/main" id="{FD461938-72FB-4E5D-80CD-DE5F3EE1D5AE}"/>
              </a:ext>
            </a:extLst>
          </p:cNvPr>
          <p:cNvSpPr txBox="1">
            <a:spLocks/>
          </p:cNvSpPr>
          <p:nvPr/>
        </p:nvSpPr>
        <p:spPr>
          <a:xfrm>
            <a:off x="9418015" y="5129920"/>
            <a:ext cx="1828800" cy="694944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0" tIns="1828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200"/>
              <a:t>Dostarczanie do klienta</a:t>
            </a:r>
          </a:p>
        </p:txBody>
      </p:sp>
      <p:sp>
        <p:nvSpPr>
          <p:cNvPr id="37" name="Tekst — symbol zastępczy 32">
            <a:extLst>
              <a:ext uri="{FF2B5EF4-FFF2-40B4-BE49-F238E27FC236}">
                <a16:creationId xmlns:a16="http://schemas.microsoft.com/office/drawing/2014/main" id="{3F2EA78E-7491-46CC-9C20-5B473BC28EED}"/>
              </a:ext>
            </a:extLst>
          </p:cNvPr>
          <p:cNvSpPr txBox="1">
            <a:spLocks/>
          </p:cNvSpPr>
          <p:nvPr/>
        </p:nvSpPr>
        <p:spPr>
          <a:xfrm>
            <a:off x="9469745" y="552311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sz="1000" dirty="0" err="1">
                <a:latin typeface="Calibri Light" panose="020F0302020204030204" pitchFamily="34" charset="0"/>
              </a:rPr>
              <a:t>Gru</a:t>
            </a:r>
            <a:r>
              <a:rPr lang="pl-PL" sz="1000" dirty="0">
                <a:latin typeface="Calibri Light" panose="020F0302020204030204" pitchFamily="34" charset="0"/>
              </a:rPr>
              <a:t> 20XX r.</a:t>
            </a:r>
          </a:p>
        </p:txBody>
      </p:sp>
      <p:sp>
        <p:nvSpPr>
          <p:cNvPr id="33" name="Data — symbol zastępczy 32">
            <a:extLst>
              <a:ext uri="{FF2B5EF4-FFF2-40B4-BE49-F238E27FC236}">
                <a16:creationId xmlns:a16="http://schemas.microsoft.com/office/drawing/2014/main" id="{AD31A2EC-F9FA-4DBE-9604-5ED18D71E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/>
              <a:t>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BA35BD6B-402B-4987-9FCE-9A6924EE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/>
              <a:t>Plan biznesowy firmy Contoso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F42ED3C-933E-47AF-91C3-B41B4DA1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9</a:t>
            </a:fld>
            <a:endParaRPr lang="pl-PL"/>
          </a:p>
        </p:txBody>
      </p: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75E1C21F-EF32-4CA2-BCB8-D7FA7A59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76567" y="2684093"/>
            <a:ext cx="0" cy="59436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000161CD-EB22-4A39-B831-F62D3980F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3072384" y="4538570"/>
            <a:ext cx="0" cy="59436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wal 43">
            <a:extLst>
              <a:ext uri="{FF2B5EF4-FFF2-40B4-BE49-F238E27FC236}">
                <a16:creationId xmlns:a16="http://schemas.microsoft.com/office/drawing/2014/main" id="{AC7718B4-BDDD-4E7F-8025-DA784394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3214" y="3831124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92DA2A55-B0D6-4B1D-A93C-3A1562BF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80991" y="3832624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A6A929DC-02F2-4ADC-A93C-872A1F606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37031" y="2684093"/>
            <a:ext cx="0" cy="59436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379E87B4-E615-4E74-83CB-FA07C6306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68604" y="2689515"/>
            <a:ext cx="0" cy="59436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9E8D2BEB-7BC8-4957-9650-B7EC113AE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7017230" y="4538570"/>
            <a:ext cx="0" cy="594360"/>
          </a:xfrm>
          <a:prstGeom prst="line">
            <a:avLst/>
          </a:prstGeom>
          <a:ln w="12700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CD3AC483-D528-4789-BAA6-00F430B1C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0960332" y="4535560"/>
            <a:ext cx="0" cy="59436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wal 69">
            <a:extLst>
              <a:ext uri="{FF2B5EF4-FFF2-40B4-BE49-F238E27FC236}">
                <a16:creationId xmlns:a16="http://schemas.microsoft.com/office/drawing/2014/main" id="{8F7EB24E-B757-4107-BD08-E192A7E5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8736" y="3832624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  <p:sp>
        <p:nvSpPr>
          <p:cNvPr id="72" name="Owal 71">
            <a:extLst>
              <a:ext uri="{FF2B5EF4-FFF2-40B4-BE49-F238E27FC236}">
                <a16:creationId xmlns:a16="http://schemas.microsoft.com/office/drawing/2014/main" id="{CC24FC24-0FBE-418C-AB4F-A3C24E34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40774" y="3832624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  <p:sp>
        <p:nvSpPr>
          <p:cNvPr id="74" name="Owal 73">
            <a:extLst>
              <a:ext uri="{FF2B5EF4-FFF2-40B4-BE49-F238E27FC236}">
                <a16:creationId xmlns:a16="http://schemas.microsoft.com/office/drawing/2014/main" id="{6163B222-80FB-4614-AF82-0690E0A2F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08901" y="3832624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CD6AA3D9-0ADE-4E81-9DFD-093BF32D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" y="3786462"/>
            <a:ext cx="1033272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16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579_TF10081922_Win32" id="{FE7BEC4E-B7E3-4B5C-A60E-D5700A24936B}" vid="{8201904E-3616-4574-956B-E028C1C3392B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{52BC6A79-2CDF-4456-A676-D9701DCC583B}TF96423eb0-8e02-4a99-b83b-bc60d19202d56d03c574_win32-5a49b233f153</Template>
  <TotalTime>0</TotalTime>
  <Words>683</Words>
  <Application>Microsoft Office PowerPoint</Application>
  <PresentationFormat>Panoramiczny</PresentationFormat>
  <Paragraphs>237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Tisa Offc Serif Pro</vt:lpstr>
      <vt:lpstr>Motyw pakietu Office</vt:lpstr>
      <vt:lpstr>Plan biznesowy firmy Contoso</vt:lpstr>
      <vt:lpstr>Misja firmy</vt:lpstr>
      <vt:lpstr>Zespół zarządzania</vt:lpstr>
      <vt:lpstr>Zespół</vt:lpstr>
      <vt:lpstr>Podsumowanie sytuacji rynkowej</vt:lpstr>
      <vt:lpstr>Szanse </vt:lpstr>
      <vt:lpstr>Omówienie biznesowe</vt:lpstr>
      <vt:lpstr>Koncepcja biznesowa</vt:lpstr>
      <vt:lpstr>Zadania i cele</vt:lpstr>
      <vt:lpstr>Finanse </vt:lpstr>
      <vt:lpstr>Tabela Finanse</vt:lpstr>
      <vt:lpstr>Źródła ryzyka i możliwości sukcesu</vt:lpstr>
      <vt:lpstr>Główne problemy</vt:lpstr>
      <vt:lpstr>Dziękujemy</vt:lpstr>
    </vt:vector>
  </TitlesOfParts>
  <Company>MWC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Pęski</dc:creator>
  <cp:lastModifiedBy>Sebastian Pęski</cp:lastModifiedBy>
  <cp:revision>1</cp:revision>
  <dcterms:created xsi:type="dcterms:W3CDTF">2026-04-22T12:43:09Z</dcterms:created>
  <dcterms:modified xsi:type="dcterms:W3CDTF">2026-04-22T12:43:25Z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