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79" d="100"/>
          <a:sy n="179" d="100"/>
        </p:scale>
        <p:origin x="295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Marciniak" userId="a596ae9ed052591e" providerId="LiveId" clId="{EE1F5223-8047-46DB-BF82-3EF5CB76C5F7}"/>
    <pc:docChg chg="modSld">
      <pc:chgData name="Marek Marciniak" userId="a596ae9ed052591e" providerId="LiveId" clId="{EE1F5223-8047-46DB-BF82-3EF5CB76C5F7}" dt="2019-04-01T11:22:24.878" v="8" actId="1076"/>
      <pc:docMkLst>
        <pc:docMk/>
      </pc:docMkLst>
      <pc:sldChg chg="addSp delSp modSp">
        <pc:chgData name="Marek Marciniak" userId="a596ae9ed052591e" providerId="LiveId" clId="{EE1F5223-8047-46DB-BF82-3EF5CB76C5F7}" dt="2019-04-01T11:22:16.200" v="4" actId="1076"/>
        <pc:sldMkLst>
          <pc:docMk/>
          <pc:sldMk cId="4255026566" sldId="256"/>
        </pc:sldMkLst>
        <pc:picChg chg="del">
          <ac:chgData name="Marek Marciniak" userId="a596ae9ed052591e" providerId="LiveId" clId="{EE1F5223-8047-46DB-BF82-3EF5CB76C5F7}" dt="2019-04-01T11:22:08.532" v="0"/>
          <ac:picMkLst>
            <pc:docMk/>
            <pc:sldMk cId="4255026566" sldId="256"/>
            <ac:picMk id="12" creationId="{9A2B7D4E-5AF2-4CAF-B6C5-828695590A5C}"/>
          </ac:picMkLst>
        </pc:picChg>
        <pc:picChg chg="add mod">
          <ac:chgData name="Marek Marciniak" userId="a596ae9ed052591e" providerId="LiveId" clId="{EE1F5223-8047-46DB-BF82-3EF5CB76C5F7}" dt="2019-04-01T11:22:16.200" v="4" actId="1076"/>
          <ac:picMkLst>
            <pc:docMk/>
            <pc:sldMk cId="4255026566" sldId="256"/>
            <ac:picMk id="18" creationId="{AC2CEECC-42A1-467E-9E0D-EBCD7F10CAED}"/>
          </ac:picMkLst>
        </pc:picChg>
      </pc:sldChg>
      <pc:sldChg chg="addSp delSp modSp">
        <pc:chgData name="Marek Marciniak" userId="a596ae9ed052591e" providerId="LiveId" clId="{EE1F5223-8047-46DB-BF82-3EF5CB76C5F7}" dt="2019-04-01T11:22:24.878" v="8" actId="1076"/>
        <pc:sldMkLst>
          <pc:docMk/>
          <pc:sldMk cId="1311854717" sldId="258"/>
        </pc:sldMkLst>
        <pc:picChg chg="del">
          <ac:chgData name="Marek Marciniak" userId="a596ae9ed052591e" providerId="LiveId" clId="{EE1F5223-8047-46DB-BF82-3EF5CB76C5F7}" dt="2019-04-01T11:22:11.974" v="2"/>
          <ac:picMkLst>
            <pc:docMk/>
            <pc:sldMk cId="1311854717" sldId="258"/>
            <ac:picMk id="3" creationId="{EB2A8941-7967-4B58-B4DA-F7FE0C4BB436}"/>
          </ac:picMkLst>
        </pc:picChg>
        <pc:picChg chg="add mod">
          <ac:chgData name="Marek Marciniak" userId="a596ae9ed052591e" providerId="LiveId" clId="{EE1F5223-8047-46DB-BF82-3EF5CB76C5F7}" dt="2019-04-01T11:22:24.878" v="8" actId="1076"/>
          <ac:picMkLst>
            <pc:docMk/>
            <pc:sldMk cId="1311854717" sldId="258"/>
            <ac:picMk id="9" creationId="{92DF467D-36BE-4623-B99E-0F2DE2D2B1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40AC72-2F59-4186-8726-C1F32EA48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9EB134-7885-40ED-BF48-86FF7D7B3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1255C3-160E-42C1-A455-42917958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FDD489-4365-4D99-8A4D-ACBDEE69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A9BCE5-476F-40B7-ADD3-72DD75C9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7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96674D-195A-40D7-A919-FEA772FC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33EDACD-6B5E-4FB4-A268-93AB429D9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2C69D6-A7DD-4E57-BB15-27E36BE9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C895B5-B1ED-405E-80AC-B95FD586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EEDC26-6A38-4F1E-A806-E1683C62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26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64FA9F5-FFD2-4F9E-B1CA-4EA537968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8F41351-7E40-467E-A5CD-7EAB4052C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9E631D-799F-4D13-BCBF-8856D53F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840755-CF3A-49C1-B8B2-75152236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0C3788-93E4-4EAA-9DC5-45085BFC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26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0CBDCC-490D-4DE2-B669-8E9C3955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B94E51-AE64-4DC8-BBFB-3822657C6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B46376-700D-4B45-BA29-D91654E5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1CA868-5E68-4CCE-8F99-C11D0EA3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A60AA9-EBC8-46EB-948E-20F96278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11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EBE1E-C90E-4BF2-B4C5-489248D8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757BFC-68CB-4AA7-ADCF-4347799C4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42A2B1-4B47-4F1B-9A3D-294752CB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C14760-C9C2-4FFB-B998-98E83100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50C74A-B2BA-4B0E-ABE1-78843579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23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872E7-E7AA-4C06-B0FD-73F2D52C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69B0FB-A093-4A8A-8216-474FD1865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989C4B-A67E-4666-9EBD-1381CC758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0B45287-A35D-482D-A02E-522AEEB6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9A889A-774E-4EAA-9E03-C06FAF5E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1474D99-5EF2-4835-A90B-EAF1B5D3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45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55B46B-FE45-4459-BD7F-7B11D3D1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332A04-2F35-4D91-B753-096F8C870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261013-BEF0-41F7-8402-C20934358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246B6C1-A9FE-4B16-8B1D-3A47E859F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14E5F9E-7C21-49F7-9215-1760D3787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2CC03DF-EC11-43ED-BF72-6C25E7AB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1454F0C-1B1E-4973-9080-995B9B8A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39B2073-F3A9-4F38-9839-4AE64A56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57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6B65C-7D2D-4C83-B593-E20189D1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26E5B82-4E37-4EF8-82E4-D1F7175F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5B1507B-EF87-4A9C-9B30-2A28537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508E880-8E5A-4EC9-BDD6-4362D14A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23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2A87E81-E06F-4527-92C6-C89849D7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0E7A81-AB03-42C2-9B78-A3B0C01B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9AA7A3-FF57-4771-A617-22C48779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29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8BFA29-8989-4A70-8489-7A74292F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8A13B2-A3B0-4B6D-A1E4-18FA2874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318E4A1-61A2-41BC-B1C2-D949F1543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B79380-EF1A-4963-900B-D1420C71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D28A59-16B4-430E-B831-B4102950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97D799-3981-4B38-8B14-ADE2E463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8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4331EE-DCBC-43B7-8F18-671A6860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04BB23C-EA42-4F0D-84F2-455329145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F0EF3C-21B1-4B08-988C-9FBAD3D3F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0A1839E-C79A-4E6D-A068-4A468D49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D86BA5-AE41-4AE8-9B53-CEC703EE2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3D3329-1981-4BE9-8F63-859D27CA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7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28D8CD6-E437-4D03-8EF5-DB77B590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12F21A-5430-4AD8-8C7D-A9E598F43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BC8741-0677-437D-8001-74C61311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25D9-D0BB-442C-B06A-7E3F98D615D4}" type="datetimeFigureOut">
              <a:rPr lang="pl-PL" smtClean="0"/>
              <a:t>2019-04-01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C6CB85-6AE1-4F8B-B303-AEB275894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1B12BF-4E15-4CCF-95D8-8B943AF0B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BA2D-CD57-46EB-9B10-46ECB56AB7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90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esja.pl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da24.pl/" TargetMode="External"/><Relationship Id="rId5" Type="http://schemas.openxmlformats.org/officeDocument/2006/relationships/hyperlink" Target="http://www.pilotydoglosowania.pl/" TargetMode="External"/><Relationship Id="rId4" Type="http://schemas.openxmlformats.org/officeDocument/2006/relationships/hyperlink" Target="http://www.glosuj24.p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E98E83E-EF3F-4CF9-8BD0-6E9238E26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46" y="2133426"/>
            <a:ext cx="2132471" cy="46024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4260ECA-0E82-4F94-9F97-A21D07EA5FFB}"/>
              </a:ext>
            </a:extLst>
          </p:cNvPr>
          <p:cNvSpPr txBox="1"/>
          <p:nvPr/>
        </p:nvSpPr>
        <p:spPr>
          <a:xfrm>
            <a:off x="4903538" y="3429000"/>
            <a:ext cx="5956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Your </a:t>
            </a:r>
            <a:r>
              <a:rPr lang="pl-PL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system for City </a:t>
            </a:r>
            <a:r>
              <a:rPr lang="pl-PL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Council</a:t>
            </a:r>
            <a:r>
              <a:rPr lang="pl-P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pl-P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and </a:t>
            </a:r>
            <a:r>
              <a:rPr lang="pl-PL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other</a:t>
            </a:r>
            <a:r>
              <a:rPr lang="pl-PL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public </a:t>
            </a:r>
            <a:r>
              <a:rPr lang="pl-PL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institutions</a:t>
            </a:r>
            <a:endParaRPr lang="pl-PL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FA2F1065-C18E-428B-A8D0-BEE003284B6F}"/>
              </a:ext>
            </a:extLst>
          </p:cNvPr>
          <p:cNvCxnSpPr>
            <a:cxnSpLocks/>
          </p:cNvCxnSpPr>
          <p:nvPr/>
        </p:nvCxnSpPr>
        <p:spPr>
          <a:xfrm>
            <a:off x="4999789" y="3336758"/>
            <a:ext cx="7192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>
            <a:extLst>
              <a:ext uri="{FF2B5EF4-FFF2-40B4-BE49-F238E27FC236}">
                <a16:creationId xmlns:a16="http://schemas.microsoft.com/office/drawing/2014/main" id="{AC2CEECC-42A1-467E-9E0D-EBCD7F10C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95" y="677779"/>
            <a:ext cx="2536883" cy="531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2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0A86D43-4534-40F2-8673-45981AA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41" y="288759"/>
            <a:ext cx="1725169" cy="3723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51B561-EB77-4DFD-BFF5-041B573E86BC}"/>
              </a:ext>
            </a:extLst>
          </p:cNvPr>
          <p:cNvSpPr txBox="1"/>
          <p:nvPr/>
        </p:nvSpPr>
        <p:spPr>
          <a:xfrm>
            <a:off x="417094" y="291766"/>
            <a:ext cx="517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latin typeface="+mj-lt"/>
              </a:rPr>
              <a:t>What</a:t>
            </a:r>
            <a:r>
              <a:rPr lang="pl-PL" sz="3600" dirty="0">
                <a:latin typeface="+mj-lt"/>
              </a:rPr>
              <a:t> </a:t>
            </a:r>
            <a:r>
              <a:rPr lang="pl-PL" sz="3600" dirty="0" err="1">
                <a:latin typeface="+mj-lt"/>
              </a:rPr>
              <a:t>is</a:t>
            </a:r>
            <a:r>
              <a:rPr lang="pl-PL" sz="3600" dirty="0">
                <a:latin typeface="+mj-lt"/>
              </a:rPr>
              <a:t> CityCouncil24?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FF1ADB9-79F9-4304-B36F-7A52738F13A7}"/>
              </a:ext>
            </a:extLst>
          </p:cNvPr>
          <p:cNvSpPr txBox="1"/>
          <p:nvPr/>
        </p:nvSpPr>
        <p:spPr>
          <a:xfrm>
            <a:off x="417094" y="1326346"/>
            <a:ext cx="8336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Simple and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secure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system for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new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or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existing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mobile devices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CityCouncil24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engine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the most popular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engine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Polish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selfgovernments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700 City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Councils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250.000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since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2011)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Doesn’t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require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IT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infrastructure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works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as SaaS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internet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fastest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cheapest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system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working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on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smartphones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tablets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laptops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Perfect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supplement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existing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conference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fully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compatible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with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Monacor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JTS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systems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Fully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translatable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other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languages</a:t>
            </a: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B048F4E-33FC-45B8-BF29-C2D70D124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28" y="1391852"/>
            <a:ext cx="2198154" cy="460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1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0A86D43-4534-40F2-8673-45981AA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41" y="288759"/>
            <a:ext cx="1725169" cy="3723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51B561-EB77-4DFD-BFF5-041B573E86BC}"/>
              </a:ext>
            </a:extLst>
          </p:cNvPr>
          <p:cNvSpPr txBox="1"/>
          <p:nvPr/>
        </p:nvSpPr>
        <p:spPr>
          <a:xfrm>
            <a:off x="417094" y="291766"/>
            <a:ext cx="517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+mj-lt"/>
              </a:rPr>
              <a:t>How </a:t>
            </a:r>
            <a:r>
              <a:rPr lang="pl-PL" sz="3600" dirty="0" err="1">
                <a:latin typeface="+mj-lt"/>
              </a:rPr>
              <a:t>does</a:t>
            </a:r>
            <a:r>
              <a:rPr lang="pl-PL" sz="3600" dirty="0">
                <a:latin typeface="+mj-lt"/>
              </a:rPr>
              <a:t> </a:t>
            </a:r>
            <a:r>
              <a:rPr lang="pl-PL" sz="3600" dirty="0" err="1">
                <a:latin typeface="+mj-lt"/>
              </a:rPr>
              <a:t>it</a:t>
            </a:r>
            <a:r>
              <a:rPr lang="pl-PL" sz="3600" dirty="0">
                <a:latin typeface="+mj-lt"/>
              </a:rPr>
              <a:t> </a:t>
            </a:r>
            <a:r>
              <a:rPr lang="pl-PL" sz="3600" dirty="0" err="1">
                <a:latin typeface="+mj-lt"/>
              </a:rPr>
              <a:t>work</a:t>
            </a:r>
            <a:r>
              <a:rPr lang="pl-PL" sz="3600" dirty="0">
                <a:latin typeface="+mj-lt"/>
              </a:rPr>
              <a:t>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FF1ADB9-79F9-4304-B36F-7A52738F13A7}"/>
              </a:ext>
            </a:extLst>
          </p:cNvPr>
          <p:cNvSpPr txBox="1"/>
          <p:nvPr/>
        </p:nvSpPr>
        <p:spPr>
          <a:xfrm>
            <a:off x="417094" y="1326346"/>
            <a:ext cx="83365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Manage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meetings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your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favourite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web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browser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Provide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smartphones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or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tablets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the City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Council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members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or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devices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that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they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already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own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Prepare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accounts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 City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Council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members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web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interface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you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change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them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at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any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even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during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meeting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City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Council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members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log in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provided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login and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password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or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their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smartphone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camera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by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scanning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the QR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Code</a:t>
            </a:r>
            <a:b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City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Council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members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the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meeting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agenda on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their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device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using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large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buttons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displayed</a:t>
            </a:r>
            <a:r>
              <a:rPr lang="pl-PL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on the </a:t>
            </a:r>
            <a:r>
              <a:rPr lang="pl-PL" sz="20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screen</a:t>
            </a:r>
            <a:endParaRPr lang="pl-P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2DF467D-36BE-4623-B99E-0F2DE2D2B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73" y="1165925"/>
            <a:ext cx="2300829" cy="48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5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0A86D43-4534-40F2-8673-45981AA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41" y="288759"/>
            <a:ext cx="1725169" cy="3723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51B561-EB77-4DFD-BFF5-041B573E86BC}"/>
              </a:ext>
            </a:extLst>
          </p:cNvPr>
          <p:cNvSpPr txBox="1"/>
          <p:nvPr/>
        </p:nvSpPr>
        <p:spPr>
          <a:xfrm>
            <a:off x="417094" y="291766"/>
            <a:ext cx="517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+mj-lt"/>
              </a:rPr>
              <a:t>Business model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FF1ADB9-79F9-4304-B36F-7A52738F13A7}"/>
              </a:ext>
            </a:extLst>
          </p:cNvPr>
          <p:cNvSpPr txBox="1"/>
          <p:nvPr/>
        </p:nvSpPr>
        <p:spPr>
          <a:xfrm>
            <a:off x="417094" y="1326346"/>
            <a:ext cx="83365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Sold in SaaS model</a:t>
            </a:r>
            <a:b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Each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Customer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pays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subscription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fee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every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month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quarter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or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year</a:t>
            </a:r>
            <a:b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amount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pay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depends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on the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number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users</a:t>
            </a:r>
            <a:b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Reseller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discounts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for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up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50%</a:t>
            </a:r>
            <a:b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Reseller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also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earn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by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selling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the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devices (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like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7”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tablets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) and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training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06769A0-8B91-47AA-BC2D-CF1F903C2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07" y="1395663"/>
            <a:ext cx="2312403" cy="48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0A86D43-4534-40F2-8673-45981AA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41" y="288759"/>
            <a:ext cx="1725169" cy="3723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51B561-EB77-4DFD-BFF5-041B573E86BC}"/>
              </a:ext>
            </a:extLst>
          </p:cNvPr>
          <p:cNvSpPr txBox="1"/>
          <p:nvPr/>
        </p:nvSpPr>
        <p:spPr>
          <a:xfrm>
            <a:off x="417094" y="291766"/>
            <a:ext cx="517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+mj-lt"/>
              </a:rPr>
              <a:t>Web </a:t>
            </a:r>
            <a:r>
              <a:rPr lang="pl-PL" sz="3600" dirty="0" err="1">
                <a:latin typeface="+mj-lt"/>
              </a:rPr>
              <a:t>dashboard</a:t>
            </a:r>
            <a:endParaRPr lang="pl-PL" sz="3600" dirty="0">
              <a:latin typeface="+mj-lt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92C42A0-4C2E-49FF-9BA3-5A635A68C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8" y="1160379"/>
            <a:ext cx="5498841" cy="384743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2496C4C-A892-4043-920C-B21EF7E7C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32" y="2251241"/>
            <a:ext cx="5160210" cy="361049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256CF32-1267-4325-849D-74333F6AAF29}"/>
              </a:ext>
            </a:extLst>
          </p:cNvPr>
          <p:cNvSpPr txBox="1"/>
          <p:nvPr/>
        </p:nvSpPr>
        <p:spPr>
          <a:xfrm>
            <a:off x="764674" y="5213684"/>
            <a:ext cx="498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Editable</a:t>
            </a:r>
            <a:r>
              <a:rPr lang="pl-PL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groups</a:t>
            </a:r>
            <a:r>
              <a:rPr lang="pl-PL" dirty="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pl-P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meetings</a:t>
            </a:r>
            <a:r>
              <a:rPr lang="pl-PL" dirty="0">
                <a:latin typeface="Segoe UI Light" panose="020B0502040204020203" pitchFamily="34" charset="0"/>
                <a:cs typeface="Segoe UI Light" panose="020B0502040204020203" pitchFamily="34" charset="0"/>
              </a:rPr>
              <a:t> list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3EC393B-5044-46AD-8E3C-47F78562A2F6}"/>
              </a:ext>
            </a:extLst>
          </p:cNvPr>
          <p:cNvSpPr txBox="1"/>
          <p:nvPr/>
        </p:nvSpPr>
        <p:spPr>
          <a:xfrm>
            <a:off x="7031791" y="5973010"/>
            <a:ext cx="498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Segoe UI Light" panose="020B0502040204020203" pitchFamily="34" charset="0"/>
                <a:cs typeface="Segoe UI Light" panose="020B0502040204020203" pitchFamily="34" charset="0"/>
              </a:rPr>
              <a:t>Agenda and </a:t>
            </a:r>
            <a:r>
              <a:rPr lang="pl-P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votings</a:t>
            </a:r>
            <a:r>
              <a:rPr lang="pl-PL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editor</a:t>
            </a:r>
            <a:endParaRPr lang="pl-P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3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0A86D43-4534-40F2-8673-45981AA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41" y="288759"/>
            <a:ext cx="1725169" cy="37233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3EC393B-5044-46AD-8E3C-47F78562A2F6}"/>
              </a:ext>
            </a:extLst>
          </p:cNvPr>
          <p:cNvSpPr txBox="1"/>
          <p:nvPr/>
        </p:nvSpPr>
        <p:spPr>
          <a:xfrm>
            <a:off x="7593266" y="4935620"/>
            <a:ext cx="345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dirty="0">
                <a:latin typeface="Segoe UI Light" panose="020B0502040204020203" pitchFamily="34" charset="0"/>
                <a:cs typeface="Segoe UI Light" panose="020B0502040204020203" pitchFamily="34" charset="0"/>
              </a:rPr>
              <a:t> in </a:t>
            </a:r>
            <a:r>
              <a:rPr lang="pl-PL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progress</a:t>
            </a:r>
            <a:endParaRPr lang="pl-P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B5EAF68-889E-4451-87DC-3387BC483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3" y="1180780"/>
            <a:ext cx="6611966" cy="462626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C9F5A4A-604C-4834-871F-0A60D0AC993D}"/>
              </a:ext>
            </a:extLst>
          </p:cNvPr>
          <p:cNvSpPr txBox="1"/>
          <p:nvPr/>
        </p:nvSpPr>
        <p:spPr>
          <a:xfrm>
            <a:off x="417094" y="291766"/>
            <a:ext cx="517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+mj-lt"/>
              </a:rPr>
              <a:t>Web </a:t>
            </a:r>
            <a:r>
              <a:rPr lang="pl-PL" sz="3600" dirty="0" err="1">
                <a:latin typeface="+mj-lt"/>
              </a:rPr>
              <a:t>dashboard</a:t>
            </a:r>
            <a:endParaRPr lang="pl-P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727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0A86D43-4534-40F2-8673-45981AA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41" y="288759"/>
            <a:ext cx="1725169" cy="3723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51B561-EB77-4DFD-BFF5-041B573E86BC}"/>
              </a:ext>
            </a:extLst>
          </p:cNvPr>
          <p:cNvSpPr txBox="1"/>
          <p:nvPr/>
        </p:nvSpPr>
        <p:spPr>
          <a:xfrm>
            <a:off x="417094" y="291766"/>
            <a:ext cx="517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+mj-lt"/>
              </a:rPr>
              <a:t>AV </a:t>
            </a:r>
            <a:r>
              <a:rPr lang="pl-PL" sz="3600" dirty="0" err="1">
                <a:latin typeface="+mj-lt"/>
              </a:rPr>
              <a:t>Integrations</a:t>
            </a:r>
            <a:endParaRPr lang="pl-PL" sz="3600" dirty="0"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8C8DE669-4897-4D19-AD07-ED7C694C5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42" y="1189720"/>
            <a:ext cx="7488444" cy="459791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23BD1E9-3ECE-467E-B6A5-56ABF6AEEEDB}"/>
              </a:ext>
            </a:extLst>
          </p:cNvPr>
          <p:cNvSpPr txBox="1"/>
          <p:nvPr/>
        </p:nvSpPr>
        <p:spPr>
          <a:xfrm>
            <a:off x="8309811" y="1326346"/>
            <a:ext cx="3413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Easy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integration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with AV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systems</a:t>
            </a:r>
            <a:b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CityCouncil24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can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automatically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publish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results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 real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time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as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an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overlay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the video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stream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from the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meeting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04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0A86D43-4534-40F2-8673-45981AA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41" y="288759"/>
            <a:ext cx="1725169" cy="37233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551B561-EB77-4DFD-BFF5-041B573E86BC}"/>
              </a:ext>
            </a:extLst>
          </p:cNvPr>
          <p:cNvSpPr txBox="1"/>
          <p:nvPr/>
        </p:nvSpPr>
        <p:spPr>
          <a:xfrm>
            <a:off x="417094" y="291766"/>
            <a:ext cx="517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err="1">
                <a:latin typeface="+mj-lt"/>
              </a:rPr>
              <a:t>About</a:t>
            </a:r>
            <a:r>
              <a:rPr lang="pl-PL" sz="3600" dirty="0">
                <a:latin typeface="+mj-lt"/>
              </a:rPr>
              <a:t> MW Concept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55DE17E-3503-42B1-84FE-4FA9C79ECCB9}"/>
              </a:ext>
            </a:extLst>
          </p:cNvPr>
          <p:cNvSpPr txBox="1"/>
          <p:nvPr/>
        </p:nvSpPr>
        <p:spPr>
          <a:xfrm>
            <a:off x="417094" y="1326346"/>
            <a:ext cx="8336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MW Concept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is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the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biggest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systems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developer and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distributor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 Poland</a:t>
            </a:r>
            <a:b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biggest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Conference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systems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distributor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 Poland</a:t>
            </a:r>
            <a:b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Developing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multiple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voting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systems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since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2011</a:t>
            </a:r>
            <a:b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Our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products: 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www.esesja.pl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www.glosuj24.pl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www.pilotydoglosowania.pl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www.rada24.pl</a:t>
            </a: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E3C7845-8AC0-44EE-B1C8-F943C73B2C5D}"/>
              </a:ext>
            </a:extLst>
          </p:cNvPr>
          <p:cNvSpPr/>
          <p:nvPr/>
        </p:nvSpPr>
        <p:spPr>
          <a:xfrm>
            <a:off x="648611" y="6002117"/>
            <a:ext cx="1943100" cy="9955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9F2AAC3D-0474-472D-B9DE-78D55E69E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1" y="6180187"/>
            <a:ext cx="1586589" cy="4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345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84</Words>
  <Application>Microsoft Office PowerPoint</Application>
  <PresentationFormat>Panoramiczny</PresentationFormat>
  <Paragraphs>34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Marciniak</dc:creator>
  <cp:lastModifiedBy>Marek Marciniak</cp:lastModifiedBy>
  <cp:revision>5</cp:revision>
  <dcterms:created xsi:type="dcterms:W3CDTF">2019-04-01T10:17:03Z</dcterms:created>
  <dcterms:modified xsi:type="dcterms:W3CDTF">2019-04-01T11:22:30Z</dcterms:modified>
</cp:coreProperties>
</file>